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12" r:id="rId2"/>
    <p:sldId id="430" r:id="rId3"/>
    <p:sldId id="417" r:id="rId4"/>
    <p:sldId id="429" r:id="rId5"/>
    <p:sldId id="422" r:id="rId6"/>
    <p:sldId id="432" r:id="rId7"/>
    <p:sldId id="423" r:id="rId8"/>
    <p:sldId id="413" r:id="rId9"/>
    <p:sldId id="414" r:id="rId10"/>
    <p:sldId id="425" r:id="rId11"/>
    <p:sldId id="415" r:id="rId12"/>
    <p:sldId id="416" r:id="rId13"/>
    <p:sldId id="424" r:id="rId14"/>
    <p:sldId id="434" r:id="rId15"/>
    <p:sldId id="433"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2A6FB-233D-4EF3-B621-D12F4A2643F7}" v="3" dt="2021-08-23T11:52:43.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34" autoAdjust="0"/>
  </p:normalViewPr>
  <p:slideViewPr>
    <p:cSldViewPr>
      <p:cViewPr varScale="1">
        <p:scale>
          <a:sx n="73" d="100"/>
          <a:sy n="73" d="100"/>
        </p:scale>
        <p:origin x="1080" y="4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mie Thompson" userId="96b0ee51af81167e" providerId="LiveId" clId="{20F2A6FB-233D-4EF3-B621-D12F4A2643F7}"/>
    <pc:docChg chg="undo custSel addSld delSld modSld sldOrd">
      <pc:chgData name="Maimie Thompson" userId="96b0ee51af81167e" providerId="LiveId" clId="{20F2A6FB-233D-4EF3-B621-D12F4A2643F7}" dt="2021-08-23T12:10:27.896" v="276" actId="26606"/>
      <pc:docMkLst>
        <pc:docMk/>
      </pc:docMkLst>
      <pc:sldChg chg="addSp delSp modSp mod">
        <pc:chgData name="Maimie Thompson" userId="96b0ee51af81167e" providerId="LiveId" clId="{20F2A6FB-233D-4EF3-B621-D12F4A2643F7}" dt="2021-08-23T11:58:56.326" v="140" actId="20577"/>
        <pc:sldMkLst>
          <pc:docMk/>
          <pc:sldMk cId="3343394200" sldId="260"/>
        </pc:sldMkLst>
        <pc:spChg chg="mod">
          <ac:chgData name="Maimie Thompson" userId="96b0ee51af81167e" providerId="LiveId" clId="{20F2A6FB-233D-4EF3-B621-D12F4A2643F7}" dt="2021-08-23T11:58:56.326" v="140" actId="20577"/>
          <ac:spMkLst>
            <pc:docMk/>
            <pc:sldMk cId="3343394200" sldId="260"/>
            <ac:spMk id="2" creationId="{00000000-0000-0000-0000-000000000000}"/>
          </ac:spMkLst>
        </pc:spChg>
        <pc:spChg chg="mod">
          <ac:chgData name="Maimie Thompson" userId="96b0ee51af81167e" providerId="LiveId" clId="{20F2A6FB-233D-4EF3-B621-D12F4A2643F7}" dt="2021-08-23T11:58:23.467" v="128" actId="21"/>
          <ac:spMkLst>
            <pc:docMk/>
            <pc:sldMk cId="3343394200" sldId="260"/>
            <ac:spMk id="3" creationId="{00000000-0000-0000-0000-000000000000}"/>
          </ac:spMkLst>
        </pc:spChg>
        <pc:spChg chg="del">
          <ac:chgData name="Maimie Thompson" userId="96b0ee51af81167e" providerId="LiveId" clId="{20F2A6FB-233D-4EF3-B621-D12F4A2643F7}" dt="2021-08-23T11:58:12.370" v="127" actId="26606"/>
          <ac:spMkLst>
            <pc:docMk/>
            <pc:sldMk cId="3343394200" sldId="260"/>
            <ac:spMk id="18" creationId="{DBF61EA3-B236-439E-9C0B-340980D56BEE}"/>
          </ac:spMkLst>
        </pc:spChg>
        <pc:spChg chg="del">
          <ac:chgData name="Maimie Thompson" userId="96b0ee51af81167e" providerId="LiveId" clId="{20F2A6FB-233D-4EF3-B621-D12F4A2643F7}" dt="2021-08-23T11:58:12.370" v="127" actId="26606"/>
          <ac:spMkLst>
            <pc:docMk/>
            <pc:sldMk cId="3343394200" sldId="260"/>
            <ac:spMk id="24" creationId="{E659831F-0D9A-4C63-9EBB-8435B85A440F}"/>
          </ac:spMkLst>
        </pc:spChg>
        <pc:spChg chg="add">
          <ac:chgData name="Maimie Thompson" userId="96b0ee51af81167e" providerId="LiveId" clId="{20F2A6FB-233D-4EF3-B621-D12F4A2643F7}" dt="2021-08-23T11:58:12.370" v="127" actId="26606"/>
          <ac:spMkLst>
            <pc:docMk/>
            <pc:sldMk cId="3343394200" sldId="260"/>
            <ac:spMk id="27" creationId="{CBB2B1F0-0DD6-4744-9A46-7A344FB48E40}"/>
          </ac:spMkLst>
        </pc:spChg>
        <pc:spChg chg="add">
          <ac:chgData name="Maimie Thompson" userId="96b0ee51af81167e" providerId="LiveId" clId="{20F2A6FB-233D-4EF3-B621-D12F4A2643F7}" dt="2021-08-23T11:58:12.370" v="127" actId="26606"/>
          <ac:spMkLst>
            <pc:docMk/>
            <pc:sldMk cId="3343394200" sldId="260"/>
            <ac:spMk id="28" creationId="{52D502E5-F6B4-4D58-B4AE-FC466FF15EE8}"/>
          </ac:spMkLst>
        </pc:spChg>
        <pc:spChg chg="add">
          <ac:chgData name="Maimie Thompson" userId="96b0ee51af81167e" providerId="LiveId" clId="{20F2A6FB-233D-4EF3-B621-D12F4A2643F7}" dt="2021-08-23T11:58:12.370" v="127" actId="26606"/>
          <ac:spMkLst>
            <pc:docMk/>
            <pc:sldMk cId="3343394200" sldId="260"/>
            <ac:spMk id="30" creationId="{9DECDBF4-02B6-4BB4-B65B-B8107AD6A9E8}"/>
          </ac:spMkLst>
        </pc:spChg>
        <pc:grpChg chg="del">
          <ac:chgData name="Maimie Thompson" userId="96b0ee51af81167e" providerId="LiveId" clId="{20F2A6FB-233D-4EF3-B621-D12F4A2643F7}" dt="2021-08-23T11:58:12.370" v="127" actId="26606"/>
          <ac:grpSpMkLst>
            <pc:docMk/>
            <pc:sldMk cId="3343394200" sldId="260"/>
            <ac:grpSpMk id="20" creationId="{28FAF094-D087-493F-8DF9-A486C2D6BBAA}"/>
          </ac:grpSpMkLst>
        </pc:grpChg>
      </pc:sldChg>
      <pc:sldChg chg="del">
        <pc:chgData name="Maimie Thompson" userId="96b0ee51af81167e" providerId="LiveId" clId="{20F2A6FB-233D-4EF3-B621-D12F4A2643F7}" dt="2021-08-23T11:48:23.892" v="32" actId="47"/>
        <pc:sldMkLst>
          <pc:docMk/>
          <pc:sldMk cId="1371348203" sldId="400"/>
        </pc:sldMkLst>
      </pc:sldChg>
      <pc:sldChg chg="addSp delSp modSp mod">
        <pc:chgData name="Maimie Thompson" userId="96b0ee51af81167e" providerId="LiveId" clId="{20F2A6FB-233D-4EF3-B621-D12F4A2643F7}" dt="2021-08-23T12:01:04.497" v="148" actId="26606"/>
        <pc:sldMkLst>
          <pc:docMk/>
          <pc:sldMk cId="98993730" sldId="402"/>
        </pc:sldMkLst>
        <pc:spChg chg="mod">
          <ac:chgData name="Maimie Thompson" userId="96b0ee51af81167e" providerId="LiveId" clId="{20F2A6FB-233D-4EF3-B621-D12F4A2643F7}" dt="2021-08-23T12:01:04.497" v="148" actId="26606"/>
          <ac:spMkLst>
            <pc:docMk/>
            <pc:sldMk cId="98993730" sldId="402"/>
            <ac:spMk id="2" creationId="{00000000-0000-0000-0000-000000000000}"/>
          </ac:spMkLst>
        </pc:spChg>
        <pc:spChg chg="del">
          <ac:chgData name="Maimie Thompson" userId="96b0ee51af81167e" providerId="LiveId" clId="{20F2A6FB-233D-4EF3-B621-D12F4A2643F7}" dt="2021-08-23T11:53:37.824" v="77" actId="26606"/>
          <ac:spMkLst>
            <pc:docMk/>
            <pc:sldMk cId="98993730" sldId="402"/>
            <ac:spMk id="3" creationId="{00000000-0000-0000-0000-000000000000}"/>
          </ac:spMkLst>
        </pc:spChg>
        <pc:spChg chg="del">
          <ac:chgData name="Maimie Thompson" userId="96b0ee51af81167e" providerId="LiveId" clId="{20F2A6FB-233D-4EF3-B621-D12F4A2643F7}" dt="2021-08-23T11:53:37.824" v="77" actId="26606"/>
          <ac:spMkLst>
            <pc:docMk/>
            <pc:sldMk cId="98993730" sldId="402"/>
            <ac:spMk id="18" creationId="{DBF61EA3-B236-439E-9C0B-340980D56BEE}"/>
          </ac:spMkLst>
        </pc:spChg>
        <pc:spChg chg="del">
          <ac:chgData name="Maimie Thompson" userId="96b0ee51af81167e" providerId="LiveId" clId="{20F2A6FB-233D-4EF3-B621-D12F4A2643F7}" dt="2021-08-23T11:53:37.824" v="77" actId="26606"/>
          <ac:spMkLst>
            <pc:docMk/>
            <pc:sldMk cId="98993730" sldId="402"/>
            <ac:spMk id="24" creationId="{E659831F-0D9A-4C63-9EBB-8435B85A440F}"/>
          </ac:spMkLst>
        </pc:spChg>
        <pc:spChg chg="add del">
          <ac:chgData name="Maimie Thompson" userId="96b0ee51af81167e" providerId="LiveId" clId="{20F2A6FB-233D-4EF3-B621-D12F4A2643F7}" dt="2021-08-23T12:01:04.497" v="148" actId="26606"/>
          <ac:spMkLst>
            <pc:docMk/>
            <pc:sldMk cId="98993730" sldId="402"/>
            <ac:spMk id="30" creationId="{7517A47C-B2E5-4B79-8061-D74B1311AF6E}"/>
          </ac:spMkLst>
        </pc:spChg>
        <pc:spChg chg="add del">
          <ac:chgData name="Maimie Thompson" userId="96b0ee51af81167e" providerId="LiveId" clId="{20F2A6FB-233D-4EF3-B621-D12F4A2643F7}" dt="2021-08-23T12:01:04.497" v="148" actId="26606"/>
          <ac:spMkLst>
            <pc:docMk/>
            <pc:sldMk cId="98993730" sldId="402"/>
            <ac:spMk id="32" creationId="{C505E780-2083-4CB5-A42A-5E0E2908ECC3}"/>
          </ac:spMkLst>
        </pc:spChg>
        <pc:spChg chg="add del">
          <ac:chgData name="Maimie Thompson" userId="96b0ee51af81167e" providerId="LiveId" clId="{20F2A6FB-233D-4EF3-B621-D12F4A2643F7}" dt="2021-08-23T12:01:04.497" v="148" actId="26606"/>
          <ac:spMkLst>
            <pc:docMk/>
            <pc:sldMk cId="98993730" sldId="402"/>
            <ac:spMk id="34" creationId="{D2C0AE1C-0118-41AE-8A10-7CDCBF10E96F}"/>
          </ac:spMkLst>
        </pc:spChg>
        <pc:spChg chg="add del">
          <ac:chgData name="Maimie Thompson" userId="96b0ee51af81167e" providerId="LiveId" clId="{20F2A6FB-233D-4EF3-B621-D12F4A2643F7}" dt="2021-08-23T12:01:04.497" v="148" actId="26606"/>
          <ac:spMkLst>
            <pc:docMk/>
            <pc:sldMk cId="98993730" sldId="402"/>
            <ac:spMk id="36" creationId="{463EEC44-1BA3-44ED-81FC-A644B04B2A44}"/>
          </ac:spMkLst>
        </pc:spChg>
        <pc:spChg chg="add">
          <ac:chgData name="Maimie Thompson" userId="96b0ee51af81167e" providerId="LiveId" clId="{20F2A6FB-233D-4EF3-B621-D12F4A2643F7}" dt="2021-08-23T12:01:04.497" v="148" actId="26606"/>
          <ac:spMkLst>
            <pc:docMk/>
            <pc:sldMk cId="98993730" sldId="402"/>
            <ac:spMk id="41" creationId="{955A2079-FA98-4876-80F0-72364A7D2EA4}"/>
          </ac:spMkLst>
        </pc:spChg>
        <pc:grpChg chg="del">
          <ac:chgData name="Maimie Thompson" userId="96b0ee51af81167e" providerId="LiveId" clId="{20F2A6FB-233D-4EF3-B621-D12F4A2643F7}" dt="2021-08-23T11:53:37.824" v="77" actId="26606"/>
          <ac:grpSpMkLst>
            <pc:docMk/>
            <pc:sldMk cId="98993730" sldId="402"/>
            <ac:grpSpMk id="20" creationId="{28FAF094-D087-493F-8DF9-A486C2D6BBAA}"/>
          </ac:grpSpMkLst>
        </pc:grpChg>
        <pc:graphicFrameChg chg="add mod modGraphic">
          <ac:chgData name="Maimie Thompson" userId="96b0ee51af81167e" providerId="LiveId" clId="{20F2A6FB-233D-4EF3-B621-D12F4A2643F7}" dt="2021-08-23T12:01:04.497" v="148" actId="26606"/>
          <ac:graphicFrameMkLst>
            <pc:docMk/>
            <pc:sldMk cId="98993730" sldId="402"/>
            <ac:graphicFrameMk id="26" creationId="{B26CB0EA-190C-41E0-BF96-DF4C24FBAA7B}"/>
          </ac:graphicFrameMkLst>
        </pc:graphicFrameChg>
        <pc:picChg chg="del">
          <ac:chgData name="Maimie Thompson" userId="96b0ee51af81167e" providerId="LiveId" clId="{20F2A6FB-233D-4EF3-B621-D12F4A2643F7}" dt="2021-08-23T11:51:35.841" v="66" actId="478"/>
          <ac:picMkLst>
            <pc:docMk/>
            <pc:sldMk cId="98993730" sldId="402"/>
            <ac:picMk id="4" creationId="{00000000-0000-0000-0000-000000000000}"/>
          </ac:picMkLst>
        </pc:picChg>
      </pc:sldChg>
      <pc:sldChg chg="del">
        <pc:chgData name="Maimie Thompson" userId="96b0ee51af81167e" providerId="LiveId" clId="{20F2A6FB-233D-4EF3-B621-D12F4A2643F7}" dt="2021-08-23T11:46:42.328" v="18" actId="47"/>
        <pc:sldMkLst>
          <pc:docMk/>
          <pc:sldMk cId="552605108" sldId="408"/>
        </pc:sldMkLst>
      </pc:sldChg>
      <pc:sldChg chg="del ord">
        <pc:chgData name="Maimie Thompson" userId="96b0ee51af81167e" providerId="LiveId" clId="{20F2A6FB-233D-4EF3-B621-D12F4A2643F7}" dt="2021-08-23T12:06:19.147" v="178" actId="47"/>
        <pc:sldMkLst>
          <pc:docMk/>
          <pc:sldMk cId="783244094" sldId="411"/>
        </pc:sldMkLst>
      </pc:sldChg>
      <pc:sldChg chg="addSp modSp mod setBg">
        <pc:chgData name="Maimie Thompson" userId="96b0ee51af81167e" providerId="LiveId" clId="{20F2A6FB-233D-4EF3-B621-D12F4A2643F7}" dt="2021-08-23T12:04:39.019" v="167" actId="27636"/>
        <pc:sldMkLst>
          <pc:docMk/>
          <pc:sldMk cId="1481140722" sldId="413"/>
        </pc:sldMkLst>
        <pc:spChg chg="mod">
          <ac:chgData name="Maimie Thompson" userId="96b0ee51af81167e" providerId="LiveId" clId="{20F2A6FB-233D-4EF3-B621-D12F4A2643F7}" dt="2021-08-23T12:04:39.019" v="167" actId="27636"/>
          <ac:spMkLst>
            <pc:docMk/>
            <pc:sldMk cId="1481140722" sldId="413"/>
            <ac:spMk id="2" creationId="{E7804C18-4994-4BB9-B8A2-B4D84B9D628B}"/>
          </ac:spMkLst>
        </pc:spChg>
        <pc:spChg chg="mod">
          <ac:chgData name="Maimie Thompson" userId="96b0ee51af81167e" providerId="LiveId" clId="{20F2A6FB-233D-4EF3-B621-D12F4A2643F7}" dt="2021-08-23T11:59:51.886" v="143" actId="26606"/>
          <ac:spMkLst>
            <pc:docMk/>
            <pc:sldMk cId="1481140722" sldId="413"/>
            <ac:spMk id="3" creationId="{178914EF-946B-4B4E-A1D9-B02238A982F8}"/>
          </ac:spMkLst>
        </pc:spChg>
        <pc:spChg chg="add">
          <ac:chgData name="Maimie Thompson" userId="96b0ee51af81167e" providerId="LiveId" clId="{20F2A6FB-233D-4EF3-B621-D12F4A2643F7}" dt="2021-08-23T11:59:51.886" v="143" actId="26606"/>
          <ac:spMkLst>
            <pc:docMk/>
            <pc:sldMk cId="1481140722" sldId="413"/>
            <ac:spMk id="8" creationId="{CBB2B1F0-0DD6-4744-9A46-7A344FB48E40}"/>
          </ac:spMkLst>
        </pc:spChg>
        <pc:spChg chg="add">
          <ac:chgData name="Maimie Thompson" userId="96b0ee51af81167e" providerId="LiveId" clId="{20F2A6FB-233D-4EF3-B621-D12F4A2643F7}" dt="2021-08-23T11:59:51.886" v="143" actId="26606"/>
          <ac:spMkLst>
            <pc:docMk/>
            <pc:sldMk cId="1481140722" sldId="413"/>
            <ac:spMk id="10" creationId="{52D502E5-F6B4-4D58-B4AE-FC466FF15EE8}"/>
          </ac:spMkLst>
        </pc:spChg>
        <pc:spChg chg="add">
          <ac:chgData name="Maimie Thompson" userId="96b0ee51af81167e" providerId="LiveId" clId="{20F2A6FB-233D-4EF3-B621-D12F4A2643F7}" dt="2021-08-23T11:59:51.886" v="143" actId="26606"/>
          <ac:spMkLst>
            <pc:docMk/>
            <pc:sldMk cId="1481140722" sldId="413"/>
            <ac:spMk id="12" creationId="{9DECDBF4-02B6-4BB4-B65B-B8107AD6A9E8}"/>
          </ac:spMkLst>
        </pc:spChg>
      </pc:sldChg>
      <pc:sldChg chg="addSp modSp mod setBg">
        <pc:chgData name="Maimie Thompson" userId="96b0ee51af81167e" providerId="LiveId" clId="{20F2A6FB-233D-4EF3-B621-D12F4A2643F7}" dt="2021-08-23T12:05:32.575" v="174" actId="113"/>
        <pc:sldMkLst>
          <pc:docMk/>
          <pc:sldMk cId="2464259417" sldId="414"/>
        </pc:sldMkLst>
        <pc:spChg chg="mod">
          <ac:chgData name="Maimie Thompson" userId="96b0ee51af81167e" providerId="LiveId" clId="{20F2A6FB-233D-4EF3-B621-D12F4A2643F7}" dt="2021-08-23T12:05:23.871" v="173" actId="27636"/>
          <ac:spMkLst>
            <pc:docMk/>
            <pc:sldMk cId="2464259417" sldId="414"/>
            <ac:spMk id="2" creationId="{3ED74C8C-FB00-4F5D-A4F8-4DD93F11D213}"/>
          </ac:spMkLst>
        </pc:spChg>
        <pc:spChg chg="mod">
          <ac:chgData name="Maimie Thompson" userId="96b0ee51af81167e" providerId="LiveId" clId="{20F2A6FB-233D-4EF3-B621-D12F4A2643F7}" dt="2021-08-23T12:05:32.575" v="174" actId="113"/>
          <ac:spMkLst>
            <pc:docMk/>
            <pc:sldMk cId="2464259417" sldId="414"/>
            <ac:spMk id="3" creationId="{BB52755D-0F0E-499D-AA29-6A21AEE4914A}"/>
          </ac:spMkLst>
        </pc:spChg>
        <pc:spChg chg="add">
          <ac:chgData name="Maimie Thompson" userId="96b0ee51af81167e" providerId="LiveId" clId="{20F2A6FB-233D-4EF3-B621-D12F4A2643F7}" dt="2021-08-23T12:00:29.850" v="146" actId="26606"/>
          <ac:spMkLst>
            <pc:docMk/>
            <pc:sldMk cId="2464259417" sldId="414"/>
            <ac:spMk id="8" creationId="{CBB2B1F0-0DD6-4744-9A46-7A344FB48E40}"/>
          </ac:spMkLst>
        </pc:spChg>
        <pc:spChg chg="add">
          <ac:chgData name="Maimie Thompson" userId="96b0ee51af81167e" providerId="LiveId" clId="{20F2A6FB-233D-4EF3-B621-D12F4A2643F7}" dt="2021-08-23T12:00:29.850" v="146" actId="26606"/>
          <ac:spMkLst>
            <pc:docMk/>
            <pc:sldMk cId="2464259417" sldId="414"/>
            <ac:spMk id="10" creationId="{52D502E5-F6B4-4D58-B4AE-FC466FF15EE8}"/>
          </ac:spMkLst>
        </pc:spChg>
        <pc:spChg chg="add">
          <ac:chgData name="Maimie Thompson" userId="96b0ee51af81167e" providerId="LiveId" clId="{20F2A6FB-233D-4EF3-B621-D12F4A2643F7}" dt="2021-08-23T12:00:29.850" v="146" actId="26606"/>
          <ac:spMkLst>
            <pc:docMk/>
            <pc:sldMk cId="2464259417" sldId="414"/>
            <ac:spMk id="12" creationId="{9DECDBF4-02B6-4BB4-B65B-B8107AD6A9E8}"/>
          </ac:spMkLst>
        </pc:spChg>
      </pc:sldChg>
      <pc:sldChg chg="addSp modSp mod setBg">
        <pc:chgData name="Maimie Thompson" userId="96b0ee51af81167e" providerId="LiveId" clId="{20F2A6FB-233D-4EF3-B621-D12F4A2643F7}" dt="2021-08-23T11:54:19.256" v="79" actId="26606"/>
        <pc:sldMkLst>
          <pc:docMk/>
          <pc:sldMk cId="4017028337" sldId="415"/>
        </pc:sldMkLst>
        <pc:spChg chg="mod">
          <ac:chgData name="Maimie Thompson" userId="96b0ee51af81167e" providerId="LiveId" clId="{20F2A6FB-233D-4EF3-B621-D12F4A2643F7}" dt="2021-08-23T11:54:19.256" v="79" actId="26606"/>
          <ac:spMkLst>
            <pc:docMk/>
            <pc:sldMk cId="4017028337" sldId="415"/>
            <ac:spMk id="2" creationId="{B798DB9A-5256-4E49-AC3F-B9E5815B168A}"/>
          </ac:spMkLst>
        </pc:spChg>
        <pc:spChg chg="mod">
          <ac:chgData name="Maimie Thompson" userId="96b0ee51af81167e" providerId="LiveId" clId="{20F2A6FB-233D-4EF3-B621-D12F4A2643F7}" dt="2021-08-23T11:54:19.256" v="79" actId="26606"/>
          <ac:spMkLst>
            <pc:docMk/>
            <pc:sldMk cId="4017028337" sldId="415"/>
            <ac:spMk id="3" creationId="{F9F8639D-254E-4E44-8699-CA9723BB1892}"/>
          </ac:spMkLst>
        </pc:spChg>
        <pc:spChg chg="add">
          <ac:chgData name="Maimie Thompson" userId="96b0ee51af81167e" providerId="LiveId" clId="{20F2A6FB-233D-4EF3-B621-D12F4A2643F7}" dt="2021-08-23T11:54:19.256" v="79" actId="26606"/>
          <ac:spMkLst>
            <pc:docMk/>
            <pc:sldMk cId="4017028337" sldId="415"/>
            <ac:spMk id="8" creationId="{CBB2B1F0-0DD6-4744-9A46-7A344FB48E40}"/>
          </ac:spMkLst>
        </pc:spChg>
        <pc:spChg chg="add">
          <ac:chgData name="Maimie Thompson" userId="96b0ee51af81167e" providerId="LiveId" clId="{20F2A6FB-233D-4EF3-B621-D12F4A2643F7}" dt="2021-08-23T11:54:19.256" v="79" actId="26606"/>
          <ac:spMkLst>
            <pc:docMk/>
            <pc:sldMk cId="4017028337" sldId="415"/>
            <ac:spMk id="10" creationId="{52D502E5-F6B4-4D58-B4AE-FC466FF15EE8}"/>
          </ac:spMkLst>
        </pc:spChg>
        <pc:spChg chg="add">
          <ac:chgData name="Maimie Thompson" userId="96b0ee51af81167e" providerId="LiveId" clId="{20F2A6FB-233D-4EF3-B621-D12F4A2643F7}" dt="2021-08-23T11:54:19.256" v="79" actId="26606"/>
          <ac:spMkLst>
            <pc:docMk/>
            <pc:sldMk cId="4017028337" sldId="415"/>
            <ac:spMk id="12" creationId="{9DECDBF4-02B6-4BB4-B65B-B8107AD6A9E8}"/>
          </ac:spMkLst>
        </pc:spChg>
      </pc:sldChg>
      <pc:sldChg chg="addSp modSp mod setBg">
        <pc:chgData name="Maimie Thompson" userId="96b0ee51af81167e" providerId="LiveId" clId="{20F2A6FB-233D-4EF3-B621-D12F4A2643F7}" dt="2021-08-23T12:06:00.961" v="177" actId="27636"/>
        <pc:sldMkLst>
          <pc:docMk/>
          <pc:sldMk cId="1089529561" sldId="416"/>
        </pc:sldMkLst>
        <pc:spChg chg="mod">
          <ac:chgData name="Maimie Thompson" userId="96b0ee51af81167e" providerId="LiveId" clId="{20F2A6FB-233D-4EF3-B621-D12F4A2643F7}" dt="2021-08-23T12:06:00.961" v="177" actId="27636"/>
          <ac:spMkLst>
            <pc:docMk/>
            <pc:sldMk cId="1089529561" sldId="416"/>
            <ac:spMk id="2" creationId="{D0830C45-967E-48B7-92FA-6C64688CD1EE}"/>
          </ac:spMkLst>
        </pc:spChg>
        <pc:spChg chg="mod ord">
          <ac:chgData name="Maimie Thompson" userId="96b0ee51af81167e" providerId="LiveId" clId="{20F2A6FB-233D-4EF3-B621-D12F4A2643F7}" dt="2021-08-23T11:54:46.172" v="81" actId="26606"/>
          <ac:spMkLst>
            <pc:docMk/>
            <pc:sldMk cId="1089529561" sldId="416"/>
            <ac:spMk id="3" creationId="{24D05964-2F9B-40B6-AFA2-60A679220FE1}"/>
          </ac:spMkLst>
        </pc:spChg>
        <pc:spChg chg="add">
          <ac:chgData name="Maimie Thompson" userId="96b0ee51af81167e" providerId="LiveId" clId="{20F2A6FB-233D-4EF3-B621-D12F4A2643F7}" dt="2021-08-23T11:54:46.172" v="81" actId="26606"/>
          <ac:spMkLst>
            <pc:docMk/>
            <pc:sldMk cId="1089529561" sldId="416"/>
            <ac:spMk id="9" creationId="{84ECDE7A-6944-466D-8FFE-149A29BA6BAE}"/>
          </ac:spMkLst>
        </pc:spChg>
        <pc:spChg chg="add">
          <ac:chgData name="Maimie Thompson" userId="96b0ee51af81167e" providerId="LiveId" clId="{20F2A6FB-233D-4EF3-B621-D12F4A2643F7}" dt="2021-08-23T11:54:46.172" v="81" actId="26606"/>
          <ac:spMkLst>
            <pc:docMk/>
            <pc:sldMk cId="1089529561" sldId="416"/>
            <ac:spMk id="11" creationId="{B3420082-9415-44EC-802E-C77D71D59C57}"/>
          </ac:spMkLst>
        </pc:spChg>
        <pc:spChg chg="add">
          <ac:chgData name="Maimie Thompson" userId="96b0ee51af81167e" providerId="LiveId" clId="{20F2A6FB-233D-4EF3-B621-D12F4A2643F7}" dt="2021-08-23T11:54:46.172" v="81" actId="26606"/>
          <ac:spMkLst>
            <pc:docMk/>
            <pc:sldMk cId="1089529561" sldId="416"/>
            <ac:spMk id="13" creationId="{55A52C45-1FCB-4636-A80F-2849B8226C01}"/>
          </ac:spMkLst>
        </pc:spChg>
        <pc:spChg chg="add">
          <ac:chgData name="Maimie Thompson" userId="96b0ee51af81167e" providerId="LiveId" clId="{20F2A6FB-233D-4EF3-B621-D12F4A2643F7}" dt="2021-08-23T11:54:46.172" v="81" actId="26606"/>
          <ac:spMkLst>
            <pc:docMk/>
            <pc:sldMk cId="1089529561" sldId="416"/>
            <ac:spMk id="15" creationId="{768EB4DD-3704-43AD-92B3-C4E0C6EA92CB}"/>
          </ac:spMkLst>
        </pc:spChg>
        <pc:picChg chg="add mod">
          <ac:chgData name="Maimie Thompson" userId="96b0ee51af81167e" providerId="LiveId" clId="{20F2A6FB-233D-4EF3-B621-D12F4A2643F7}" dt="2021-08-23T11:54:46.172" v="81" actId="26606"/>
          <ac:picMkLst>
            <pc:docMk/>
            <pc:sldMk cId="1089529561" sldId="416"/>
            <ac:picMk id="4" creationId="{B3A9CF12-54A8-4DD8-89D4-82095C5E958E}"/>
          </ac:picMkLst>
        </pc:picChg>
      </pc:sldChg>
      <pc:sldChg chg="addSp modSp mod setBg">
        <pc:chgData name="Maimie Thompson" userId="96b0ee51af81167e" providerId="LiveId" clId="{20F2A6FB-233D-4EF3-B621-D12F4A2643F7}" dt="2021-08-23T11:57:57.792" v="125" actId="20577"/>
        <pc:sldMkLst>
          <pc:docMk/>
          <pc:sldMk cId="1358499094" sldId="417"/>
        </pc:sldMkLst>
        <pc:spChg chg="mod">
          <ac:chgData name="Maimie Thompson" userId="96b0ee51af81167e" providerId="LiveId" clId="{20F2A6FB-233D-4EF3-B621-D12F4A2643F7}" dt="2021-08-23T11:57:34.853" v="110" actId="26606"/>
          <ac:spMkLst>
            <pc:docMk/>
            <pc:sldMk cId="1358499094" sldId="417"/>
            <ac:spMk id="2" creationId="{2CC7D23C-5867-4E18-9D37-FBFABE7D9A41}"/>
          </ac:spMkLst>
        </pc:spChg>
        <pc:spChg chg="mod">
          <ac:chgData name="Maimie Thompson" userId="96b0ee51af81167e" providerId="LiveId" clId="{20F2A6FB-233D-4EF3-B621-D12F4A2643F7}" dt="2021-08-23T11:57:57.792" v="125" actId="20577"/>
          <ac:spMkLst>
            <pc:docMk/>
            <pc:sldMk cId="1358499094" sldId="417"/>
            <ac:spMk id="3" creationId="{4C2E978F-76A0-4EA0-88E0-24F627AE7596}"/>
          </ac:spMkLst>
        </pc:spChg>
        <pc:spChg chg="add">
          <ac:chgData name="Maimie Thompson" userId="96b0ee51af81167e" providerId="LiveId" clId="{20F2A6FB-233D-4EF3-B621-D12F4A2643F7}" dt="2021-08-23T11:57:34.853" v="110" actId="26606"/>
          <ac:spMkLst>
            <pc:docMk/>
            <pc:sldMk cId="1358499094" sldId="417"/>
            <ac:spMk id="8" creationId="{CBB2B1F0-0DD6-4744-9A46-7A344FB48E40}"/>
          </ac:spMkLst>
        </pc:spChg>
        <pc:spChg chg="add">
          <ac:chgData name="Maimie Thompson" userId="96b0ee51af81167e" providerId="LiveId" clId="{20F2A6FB-233D-4EF3-B621-D12F4A2643F7}" dt="2021-08-23T11:57:34.853" v="110" actId="26606"/>
          <ac:spMkLst>
            <pc:docMk/>
            <pc:sldMk cId="1358499094" sldId="417"/>
            <ac:spMk id="10" creationId="{52D502E5-F6B4-4D58-B4AE-FC466FF15EE8}"/>
          </ac:spMkLst>
        </pc:spChg>
        <pc:spChg chg="add">
          <ac:chgData name="Maimie Thompson" userId="96b0ee51af81167e" providerId="LiveId" clId="{20F2A6FB-233D-4EF3-B621-D12F4A2643F7}" dt="2021-08-23T11:57:34.853" v="110" actId="26606"/>
          <ac:spMkLst>
            <pc:docMk/>
            <pc:sldMk cId="1358499094" sldId="417"/>
            <ac:spMk id="12" creationId="{9DECDBF4-02B6-4BB4-B65B-B8107AD6A9E8}"/>
          </ac:spMkLst>
        </pc:spChg>
      </pc:sldChg>
      <pc:sldChg chg="addSp modSp mod setBg">
        <pc:chgData name="Maimie Thompson" userId="96b0ee51af81167e" providerId="LiveId" clId="{20F2A6FB-233D-4EF3-B621-D12F4A2643F7}" dt="2021-08-23T12:00:01.458" v="144" actId="26606"/>
        <pc:sldMkLst>
          <pc:docMk/>
          <pc:sldMk cId="2592167340" sldId="418"/>
        </pc:sldMkLst>
        <pc:spChg chg="mod">
          <ac:chgData name="Maimie Thompson" userId="96b0ee51af81167e" providerId="LiveId" clId="{20F2A6FB-233D-4EF3-B621-D12F4A2643F7}" dt="2021-08-23T12:00:01.458" v="144" actId="26606"/>
          <ac:spMkLst>
            <pc:docMk/>
            <pc:sldMk cId="2592167340" sldId="418"/>
            <ac:spMk id="2" creationId="{952DB722-92C5-4800-A28C-3A288F59F622}"/>
          </ac:spMkLst>
        </pc:spChg>
        <pc:spChg chg="mod">
          <ac:chgData name="Maimie Thompson" userId="96b0ee51af81167e" providerId="LiveId" clId="{20F2A6FB-233D-4EF3-B621-D12F4A2643F7}" dt="2021-08-23T12:00:01.458" v="144" actId="26606"/>
          <ac:spMkLst>
            <pc:docMk/>
            <pc:sldMk cId="2592167340" sldId="418"/>
            <ac:spMk id="3" creationId="{94A6D3BA-3E4F-455C-B9C3-78EB9B1110DA}"/>
          </ac:spMkLst>
        </pc:spChg>
        <pc:spChg chg="add">
          <ac:chgData name="Maimie Thompson" userId="96b0ee51af81167e" providerId="LiveId" clId="{20F2A6FB-233D-4EF3-B621-D12F4A2643F7}" dt="2021-08-23T12:00:01.458" v="144" actId="26606"/>
          <ac:spMkLst>
            <pc:docMk/>
            <pc:sldMk cId="2592167340" sldId="418"/>
            <ac:spMk id="8" creationId="{CBB2B1F0-0DD6-4744-9A46-7A344FB48E40}"/>
          </ac:spMkLst>
        </pc:spChg>
        <pc:spChg chg="add">
          <ac:chgData name="Maimie Thompson" userId="96b0ee51af81167e" providerId="LiveId" clId="{20F2A6FB-233D-4EF3-B621-D12F4A2643F7}" dt="2021-08-23T12:00:01.458" v="144" actId="26606"/>
          <ac:spMkLst>
            <pc:docMk/>
            <pc:sldMk cId="2592167340" sldId="418"/>
            <ac:spMk id="10" creationId="{52D502E5-F6B4-4D58-B4AE-FC466FF15EE8}"/>
          </ac:spMkLst>
        </pc:spChg>
        <pc:spChg chg="add">
          <ac:chgData name="Maimie Thompson" userId="96b0ee51af81167e" providerId="LiveId" clId="{20F2A6FB-233D-4EF3-B621-D12F4A2643F7}" dt="2021-08-23T12:00:01.458" v="144" actId="26606"/>
          <ac:spMkLst>
            <pc:docMk/>
            <pc:sldMk cId="2592167340" sldId="418"/>
            <ac:spMk id="12" creationId="{9DECDBF4-02B6-4BB4-B65B-B8107AD6A9E8}"/>
          </ac:spMkLst>
        </pc:spChg>
      </pc:sldChg>
      <pc:sldChg chg="addSp modSp mod setBg">
        <pc:chgData name="Maimie Thompson" userId="96b0ee51af81167e" providerId="LiveId" clId="{20F2A6FB-233D-4EF3-B621-D12F4A2643F7}" dt="2021-08-23T12:09:10.590" v="242" actId="255"/>
        <pc:sldMkLst>
          <pc:docMk/>
          <pc:sldMk cId="2913742088" sldId="420"/>
        </pc:sldMkLst>
        <pc:spChg chg="mod">
          <ac:chgData name="Maimie Thompson" userId="96b0ee51af81167e" providerId="LiveId" clId="{20F2A6FB-233D-4EF3-B621-D12F4A2643F7}" dt="2021-08-23T12:09:10.590" v="242" actId="255"/>
          <ac:spMkLst>
            <pc:docMk/>
            <pc:sldMk cId="2913742088" sldId="420"/>
            <ac:spMk id="2" creationId="{2D10ACA3-FD03-455A-AAA5-E847A4DC677B}"/>
          </ac:spMkLst>
        </pc:spChg>
        <pc:spChg chg="mod">
          <ac:chgData name="Maimie Thompson" userId="96b0ee51af81167e" providerId="LiveId" clId="{20F2A6FB-233D-4EF3-B621-D12F4A2643F7}" dt="2021-08-23T12:02:54.459" v="161" actId="5793"/>
          <ac:spMkLst>
            <pc:docMk/>
            <pc:sldMk cId="2913742088" sldId="420"/>
            <ac:spMk id="3" creationId="{EC2DEE40-DFD6-48F3-B720-3B8FB3A64F6A}"/>
          </ac:spMkLst>
        </pc:spChg>
        <pc:spChg chg="add">
          <ac:chgData name="Maimie Thompson" userId="96b0ee51af81167e" providerId="LiveId" clId="{20F2A6FB-233D-4EF3-B621-D12F4A2643F7}" dt="2021-08-23T11:55:05.929" v="82" actId="26606"/>
          <ac:spMkLst>
            <pc:docMk/>
            <pc:sldMk cId="2913742088" sldId="420"/>
            <ac:spMk id="8" creationId="{CBB2B1F0-0DD6-4744-9A46-7A344FB48E40}"/>
          </ac:spMkLst>
        </pc:spChg>
        <pc:spChg chg="add">
          <ac:chgData name="Maimie Thompson" userId="96b0ee51af81167e" providerId="LiveId" clId="{20F2A6FB-233D-4EF3-B621-D12F4A2643F7}" dt="2021-08-23T11:55:05.929" v="82" actId="26606"/>
          <ac:spMkLst>
            <pc:docMk/>
            <pc:sldMk cId="2913742088" sldId="420"/>
            <ac:spMk id="10" creationId="{52D502E5-F6B4-4D58-B4AE-FC466FF15EE8}"/>
          </ac:spMkLst>
        </pc:spChg>
        <pc:spChg chg="add">
          <ac:chgData name="Maimie Thompson" userId="96b0ee51af81167e" providerId="LiveId" clId="{20F2A6FB-233D-4EF3-B621-D12F4A2643F7}" dt="2021-08-23T11:55:05.929" v="82" actId="26606"/>
          <ac:spMkLst>
            <pc:docMk/>
            <pc:sldMk cId="2913742088" sldId="420"/>
            <ac:spMk id="12" creationId="{9DECDBF4-02B6-4BB4-B65B-B8107AD6A9E8}"/>
          </ac:spMkLst>
        </pc:spChg>
      </pc:sldChg>
      <pc:sldChg chg="addSp modSp mod ord setBg">
        <pc:chgData name="Maimie Thompson" userId="96b0ee51af81167e" providerId="LiveId" clId="{20F2A6FB-233D-4EF3-B621-D12F4A2643F7}" dt="2021-08-23T11:58:07.497" v="126" actId="26606"/>
        <pc:sldMkLst>
          <pc:docMk/>
          <pc:sldMk cId="426506083" sldId="421"/>
        </pc:sldMkLst>
        <pc:spChg chg="mod">
          <ac:chgData name="Maimie Thompson" userId="96b0ee51af81167e" providerId="LiveId" clId="{20F2A6FB-233D-4EF3-B621-D12F4A2643F7}" dt="2021-08-23T11:58:07.497" v="126" actId="26606"/>
          <ac:spMkLst>
            <pc:docMk/>
            <pc:sldMk cId="426506083" sldId="421"/>
            <ac:spMk id="2" creationId="{E1610D32-CFCE-4433-A459-FBDAC37ED5C8}"/>
          </ac:spMkLst>
        </pc:spChg>
        <pc:spChg chg="mod">
          <ac:chgData name="Maimie Thompson" userId="96b0ee51af81167e" providerId="LiveId" clId="{20F2A6FB-233D-4EF3-B621-D12F4A2643F7}" dt="2021-08-23T11:58:07.497" v="126" actId="26606"/>
          <ac:spMkLst>
            <pc:docMk/>
            <pc:sldMk cId="426506083" sldId="421"/>
            <ac:spMk id="3" creationId="{BA937FD5-A9F2-4231-824E-DB1F7D0FD58E}"/>
          </ac:spMkLst>
        </pc:spChg>
        <pc:spChg chg="add">
          <ac:chgData name="Maimie Thompson" userId="96b0ee51af81167e" providerId="LiveId" clId="{20F2A6FB-233D-4EF3-B621-D12F4A2643F7}" dt="2021-08-23T11:58:07.497" v="126" actId="26606"/>
          <ac:spMkLst>
            <pc:docMk/>
            <pc:sldMk cId="426506083" sldId="421"/>
            <ac:spMk id="8" creationId="{CBB2B1F0-0DD6-4744-9A46-7A344FB48E40}"/>
          </ac:spMkLst>
        </pc:spChg>
        <pc:spChg chg="add">
          <ac:chgData name="Maimie Thompson" userId="96b0ee51af81167e" providerId="LiveId" clId="{20F2A6FB-233D-4EF3-B621-D12F4A2643F7}" dt="2021-08-23T11:58:07.497" v="126" actId="26606"/>
          <ac:spMkLst>
            <pc:docMk/>
            <pc:sldMk cId="426506083" sldId="421"/>
            <ac:spMk id="10" creationId="{52D502E5-F6B4-4D58-B4AE-FC466FF15EE8}"/>
          </ac:spMkLst>
        </pc:spChg>
        <pc:spChg chg="add">
          <ac:chgData name="Maimie Thompson" userId="96b0ee51af81167e" providerId="LiveId" clId="{20F2A6FB-233D-4EF3-B621-D12F4A2643F7}" dt="2021-08-23T11:58:07.497" v="126" actId="26606"/>
          <ac:spMkLst>
            <pc:docMk/>
            <pc:sldMk cId="426506083" sldId="421"/>
            <ac:spMk id="12" creationId="{9DECDBF4-02B6-4BB4-B65B-B8107AD6A9E8}"/>
          </ac:spMkLst>
        </pc:spChg>
      </pc:sldChg>
      <pc:sldChg chg="addSp modSp mod ord setBg">
        <pc:chgData name="Maimie Thompson" userId="96b0ee51af81167e" providerId="LiveId" clId="{20F2A6FB-233D-4EF3-B621-D12F4A2643F7}" dt="2021-08-23T12:09:21.737" v="252" actId="20577"/>
        <pc:sldMkLst>
          <pc:docMk/>
          <pc:sldMk cId="2175437059" sldId="422"/>
        </pc:sldMkLst>
        <pc:spChg chg="mod">
          <ac:chgData name="Maimie Thompson" userId="96b0ee51af81167e" providerId="LiveId" clId="{20F2A6FB-233D-4EF3-B621-D12F4A2643F7}" dt="2021-08-23T12:09:21.737" v="252" actId="20577"/>
          <ac:spMkLst>
            <pc:docMk/>
            <pc:sldMk cId="2175437059" sldId="422"/>
            <ac:spMk id="2" creationId="{915022E4-0E46-444E-ADB1-187DA1771BF5}"/>
          </ac:spMkLst>
        </pc:spChg>
        <pc:spChg chg="mod">
          <ac:chgData name="Maimie Thompson" userId="96b0ee51af81167e" providerId="LiveId" clId="{20F2A6FB-233D-4EF3-B621-D12F4A2643F7}" dt="2021-08-23T12:03:22.529" v="162" actId="26606"/>
          <ac:spMkLst>
            <pc:docMk/>
            <pc:sldMk cId="2175437059" sldId="422"/>
            <ac:spMk id="3" creationId="{C7980327-4E0E-400F-A11D-00E651175CC2}"/>
          </ac:spMkLst>
        </pc:spChg>
        <pc:spChg chg="add">
          <ac:chgData name="Maimie Thompson" userId="96b0ee51af81167e" providerId="LiveId" clId="{20F2A6FB-233D-4EF3-B621-D12F4A2643F7}" dt="2021-08-23T12:03:22.529" v="162" actId="26606"/>
          <ac:spMkLst>
            <pc:docMk/>
            <pc:sldMk cId="2175437059" sldId="422"/>
            <ac:spMk id="8" creationId="{CBB2B1F0-0DD6-4744-9A46-7A344FB48E40}"/>
          </ac:spMkLst>
        </pc:spChg>
        <pc:spChg chg="add">
          <ac:chgData name="Maimie Thompson" userId="96b0ee51af81167e" providerId="LiveId" clId="{20F2A6FB-233D-4EF3-B621-D12F4A2643F7}" dt="2021-08-23T12:03:22.529" v="162" actId="26606"/>
          <ac:spMkLst>
            <pc:docMk/>
            <pc:sldMk cId="2175437059" sldId="422"/>
            <ac:spMk id="10" creationId="{52D502E5-F6B4-4D58-B4AE-FC466FF15EE8}"/>
          </ac:spMkLst>
        </pc:spChg>
        <pc:spChg chg="add">
          <ac:chgData name="Maimie Thompson" userId="96b0ee51af81167e" providerId="LiveId" clId="{20F2A6FB-233D-4EF3-B621-D12F4A2643F7}" dt="2021-08-23T12:03:22.529" v="162" actId="26606"/>
          <ac:spMkLst>
            <pc:docMk/>
            <pc:sldMk cId="2175437059" sldId="422"/>
            <ac:spMk id="12" creationId="{9DECDBF4-02B6-4BB4-B65B-B8107AD6A9E8}"/>
          </ac:spMkLst>
        </pc:spChg>
      </pc:sldChg>
      <pc:sldChg chg="addSp modSp mod ord setBg">
        <pc:chgData name="Maimie Thompson" userId="96b0ee51af81167e" providerId="LiveId" clId="{20F2A6FB-233D-4EF3-B621-D12F4A2643F7}" dt="2021-08-23T12:06:55.985" v="232" actId="20577"/>
        <pc:sldMkLst>
          <pc:docMk/>
          <pc:sldMk cId="2302052878" sldId="423"/>
        </pc:sldMkLst>
        <pc:spChg chg="mod">
          <ac:chgData name="Maimie Thompson" userId="96b0ee51af81167e" providerId="LiveId" clId="{20F2A6FB-233D-4EF3-B621-D12F4A2643F7}" dt="2021-08-23T12:06:55.985" v="232" actId="20577"/>
          <ac:spMkLst>
            <pc:docMk/>
            <pc:sldMk cId="2302052878" sldId="423"/>
            <ac:spMk id="2" creationId="{01E4F717-93F3-41A8-8383-85F60E67D8F1}"/>
          </ac:spMkLst>
        </pc:spChg>
        <pc:spChg chg="mod">
          <ac:chgData name="Maimie Thompson" userId="96b0ee51af81167e" providerId="LiveId" clId="{20F2A6FB-233D-4EF3-B621-D12F4A2643F7}" dt="2021-08-23T12:01:42.325" v="149" actId="20577"/>
          <ac:spMkLst>
            <pc:docMk/>
            <pc:sldMk cId="2302052878" sldId="423"/>
            <ac:spMk id="3" creationId="{04CBAF93-C806-4331-B825-E6E928917A7F}"/>
          </ac:spMkLst>
        </pc:spChg>
        <pc:spChg chg="add">
          <ac:chgData name="Maimie Thompson" userId="96b0ee51af81167e" providerId="LiveId" clId="{20F2A6FB-233D-4EF3-B621-D12F4A2643F7}" dt="2021-08-23T11:54:33.120" v="80" actId="26606"/>
          <ac:spMkLst>
            <pc:docMk/>
            <pc:sldMk cId="2302052878" sldId="423"/>
            <ac:spMk id="8" creationId="{CBB2B1F0-0DD6-4744-9A46-7A344FB48E40}"/>
          </ac:spMkLst>
        </pc:spChg>
        <pc:spChg chg="add">
          <ac:chgData name="Maimie Thompson" userId="96b0ee51af81167e" providerId="LiveId" clId="{20F2A6FB-233D-4EF3-B621-D12F4A2643F7}" dt="2021-08-23T11:54:33.120" v="80" actId="26606"/>
          <ac:spMkLst>
            <pc:docMk/>
            <pc:sldMk cId="2302052878" sldId="423"/>
            <ac:spMk id="10" creationId="{52D502E5-F6B4-4D58-B4AE-FC466FF15EE8}"/>
          </ac:spMkLst>
        </pc:spChg>
        <pc:spChg chg="add">
          <ac:chgData name="Maimie Thompson" userId="96b0ee51af81167e" providerId="LiveId" clId="{20F2A6FB-233D-4EF3-B621-D12F4A2643F7}" dt="2021-08-23T11:54:33.120" v="80" actId="26606"/>
          <ac:spMkLst>
            <pc:docMk/>
            <pc:sldMk cId="2302052878" sldId="423"/>
            <ac:spMk id="12" creationId="{9DECDBF4-02B6-4BB4-B65B-B8107AD6A9E8}"/>
          </ac:spMkLst>
        </pc:spChg>
      </pc:sldChg>
      <pc:sldChg chg="addSp modSp mod setBg">
        <pc:chgData name="Maimie Thompson" userId="96b0ee51af81167e" providerId="LiveId" clId="{20F2A6FB-233D-4EF3-B621-D12F4A2643F7}" dt="2021-08-23T12:07:38.985" v="240" actId="113"/>
        <pc:sldMkLst>
          <pc:docMk/>
          <pc:sldMk cId="94144293" sldId="424"/>
        </pc:sldMkLst>
        <pc:spChg chg="mod">
          <ac:chgData name="Maimie Thompson" userId="96b0ee51af81167e" providerId="LiveId" clId="{20F2A6FB-233D-4EF3-B621-D12F4A2643F7}" dt="2021-08-23T12:07:08.800" v="234" actId="20577"/>
          <ac:spMkLst>
            <pc:docMk/>
            <pc:sldMk cId="94144293" sldId="424"/>
            <ac:spMk id="2" creationId="{748857BF-63CD-4450-8868-DF045C6B6BCE}"/>
          </ac:spMkLst>
        </pc:spChg>
        <pc:spChg chg="mod">
          <ac:chgData name="Maimie Thompson" userId="96b0ee51af81167e" providerId="LiveId" clId="{20F2A6FB-233D-4EF3-B621-D12F4A2643F7}" dt="2021-08-23T12:07:38.985" v="240" actId="113"/>
          <ac:spMkLst>
            <pc:docMk/>
            <pc:sldMk cId="94144293" sldId="424"/>
            <ac:spMk id="3" creationId="{60DC5973-5A53-42B7-88D6-DE84D761F140}"/>
          </ac:spMkLst>
        </pc:spChg>
        <pc:spChg chg="add">
          <ac:chgData name="Maimie Thompson" userId="96b0ee51af81167e" providerId="LiveId" clId="{20F2A6FB-233D-4EF3-B621-D12F4A2643F7}" dt="2021-08-23T12:07:04.212" v="233" actId="26606"/>
          <ac:spMkLst>
            <pc:docMk/>
            <pc:sldMk cId="94144293" sldId="424"/>
            <ac:spMk id="8" creationId="{CBB2B1F0-0DD6-4744-9A46-7A344FB48E40}"/>
          </ac:spMkLst>
        </pc:spChg>
        <pc:spChg chg="add">
          <ac:chgData name="Maimie Thompson" userId="96b0ee51af81167e" providerId="LiveId" clId="{20F2A6FB-233D-4EF3-B621-D12F4A2643F7}" dt="2021-08-23T12:07:04.212" v="233" actId="26606"/>
          <ac:spMkLst>
            <pc:docMk/>
            <pc:sldMk cId="94144293" sldId="424"/>
            <ac:spMk id="10" creationId="{52D502E5-F6B4-4D58-B4AE-FC466FF15EE8}"/>
          </ac:spMkLst>
        </pc:spChg>
        <pc:spChg chg="add">
          <ac:chgData name="Maimie Thompson" userId="96b0ee51af81167e" providerId="LiveId" clId="{20F2A6FB-233D-4EF3-B621-D12F4A2643F7}" dt="2021-08-23T12:07:04.212" v="233" actId="26606"/>
          <ac:spMkLst>
            <pc:docMk/>
            <pc:sldMk cId="94144293" sldId="424"/>
            <ac:spMk id="12" creationId="{9DECDBF4-02B6-4BB4-B65B-B8107AD6A9E8}"/>
          </ac:spMkLst>
        </pc:spChg>
      </pc:sldChg>
      <pc:sldChg chg="addSp delSp modSp mod ord setBg">
        <pc:chgData name="Maimie Thompson" userId="96b0ee51af81167e" providerId="LiveId" clId="{20F2A6FB-233D-4EF3-B621-D12F4A2643F7}" dt="2021-08-23T12:00:53.781" v="147" actId="26606"/>
        <pc:sldMkLst>
          <pc:docMk/>
          <pc:sldMk cId="897466550" sldId="425"/>
        </pc:sldMkLst>
        <pc:spChg chg="mod">
          <ac:chgData name="Maimie Thompson" userId="96b0ee51af81167e" providerId="LiveId" clId="{20F2A6FB-233D-4EF3-B621-D12F4A2643F7}" dt="2021-08-23T12:00:53.781" v="147" actId="26606"/>
          <ac:spMkLst>
            <pc:docMk/>
            <pc:sldMk cId="897466550" sldId="425"/>
            <ac:spMk id="2" creationId="{1C2A4728-1BCE-419C-8251-16166BC12633}"/>
          </ac:spMkLst>
        </pc:spChg>
        <pc:spChg chg="mod">
          <ac:chgData name="Maimie Thompson" userId="96b0ee51af81167e" providerId="LiveId" clId="{20F2A6FB-233D-4EF3-B621-D12F4A2643F7}" dt="2021-08-23T12:00:53.781" v="147" actId="26606"/>
          <ac:spMkLst>
            <pc:docMk/>
            <pc:sldMk cId="897466550" sldId="425"/>
            <ac:spMk id="3" creationId="{976FACC4-C515-4E3D-9CAF-101F60BABCF8}"/>
          </ac:spMkLst>
        </pc:spChg>
        <pc:spChg chg="add del">
          <ac:chgData name="Maimie Thompson" userId="96b0ee51af81167e" providerId="LiveId" clId="{20F2A6FB-233D-4EF3-B621-D12F4A2643F7}" dt="2021-08-23T12:00:53.781" v="147" actId="26606"/>
          <ac:spMkLst>
            <pc:docMk/>
            <pc:sldMk cId="897466550" sldId="425"/>
            <ac:spMk id="8" creationId="{DAF1966E-FD40-4A4A-B61B-C4DF7FA05F06}"/>
          </ac:spMkLst>
        </pc:spChg>
        <pc:spChg chg="add del">
          <ac:chgData name="Maimie Thompson" userId="96b0ee51af81167e" providerId="LiveId" clId="{20F2A6FB-233D-4EF3-B621-D12F4A2643F7}" dt="2021-08-23T12:00:53.781" v="147" actId="26606"/>
          <ac:spMkLst>
            <pc:docMk/>
            <pc:sldMk cId="897466550" sldId="425"/>
            <ac:spMk id="10" creationId="{047BFA19-D45E-416B-A404-7AF2F3F27017}"/>
          </ac:spMkLst>
        </pc:spChg>
        <pc:spChg chg="add del">
          <ac:chgData name="Maimie Thompson" userId="96b0ee51af81167e" providerId="LiveId" clId="{20F2A6FB-233D-4EF3-B621-D12F4A2643F7}" dt="2021-08-23T12:00:53.781" v="147" actId="26606"/>
          <ac:spMkLst>
            <pc:docMk/>
            <pc:sldMk cId="897466550" sldId="425"/>
            <ac:spMk id="12" creationId="{8E0105E7-23DB-4CF2-8258-FF47C7620F6E}"/>
          </ac:spMkLst>
        </pc:spChg>
        <pc:spChg chg="add del">
          <ac:chgData name="Maimie Thompson" userId="96b0ee51af81167e" providerId="LiveId" clId="{20F2A6FB-233D-4EF3-B621-D12F4A2643F7}" dt="2021-08-23T12:00:53.781" v="147" actId="26606"/>
          <ac:spMkLst>
            <pc:docMk/>
            <pc:sldMk cId="897466550" sldId="425"/>
            <ac:spMk id="14" creationId="{074B4F7D-14B2-478B-8BF5-01E4E0C5D263}"/>
          </ac:spMkLst>
        </pc:spChg>
        <pc:spChg chg="add">
          <ac:chgData name="Maimie Thompson" userId="96b0ee51af81167e" providerId="LiveId" clId="{20F2A6FB-233D-4EF3-B621-D12F4A2643F7}" dt="2021-08-23T12:00:53.781" v="147" actId="26606"/>
          <ac:spMkLst>
            <pc:docMk/>
            <pc:sldMk cId="897466550" sldId="425"/>
            <ac:spMk id="19" creationId="{CBB2B1F0-0DD6-4744-9A46-7A344FB48E40}"/>
          </ac:spMkLst>
        </pc:spChg>
        <pc:spChg chg="add">
          <ac:chgData name="Maimie Thompson" userId="96b0ee51af81167e" providerId="LiveId" clId="{20F2A6FB-233D-4EF3-B621-D12F4A2643F7}" dt="2021-08-23T12:00:53.781" v="147" actId="26606"/>
          <ac:spMkLst>
            <pc:docMk/>
            <pc:sldMk cId="897466550" sldId="425"/>
            <ac:spMk id="21" creationId="{52D502E5-F6B4-4D58-B4AE-FC466FF15EE8}"/>
          </ac:spMkLst>
        </pc:spChg>
        <pc:spChg chg="add">
          <ac:chgData name="Maimie Thompson" userId="96b0ee51af81167e" providerId="LiveId" clId="{20F2A6FB-233D-4EF3-B621-D12F4A2643F7}" dt="2021-08-23T12:00:53.781" v="147" actId="26606"/>
          <ac:spMkLst>
            <pc:docMk/>
            <pc:sldMk cId="897466550" sldId="425"/>
            <ac:spMk id="23" creationId="{9DECDBF4-02B6-4BB4-B65B-B8107AD6A9E8}"/>
          </ac:spMkLst>
        </pc:spChg>
      </pc:sldChg>
      <pc:sldChg chg="addSp modSp mod ord setBg">
        <pc:chgData name="Maimie Thompson" userId="96b0ee51af81167e" providerId="LiveId" clId="{20F2A6FB-233D-4EF3-B621-D12F4A2643F7}" dt="2021-08-23T12:05:06.296" v="170" actId="14100"/>
        <pc:sldMkLst>
          <pc:docMk/>
          <pc:sldMk cId="2566114657" sldId="426"/>
        </pc:sldMkLst>
        <pc:spChg chg="mod ord">
          <ac:chgData name="Maimie Thompson" userId="96b0ee51af81167e" providerId="LiveId" clId="{20F2A6FB-233D-4EF3-B621-D12F4A2643F7}" dt="2021-08-23T12:05:06.296" v="170" actId="14100"/>
          <ac:spMkLst>
            <pc:docMk/>
            <pc:sldMk cId="2566114657" sldId="426"/>
            <ac:spMk id="2" creationId="{0C2603BF-9BDE-4BE6-AFD0-32DD579D28B8}"/>
          </ac:spMkLst>
        </pc:spChg>
        <pc:spChg chg="add">
          <ac:chgData name="Maimie Thompson" userId="96b0ee51af81167e" providerId="LiveId" clId="{20F2A6FB-233D-4EF3-B621-D12F4A2643F7}" dt="2021-08-23T12:00:22.433" v="145" actId="26606"/>
          <ac:spMkLst>
            <pc:docMk/>
            <pc:sldMk cId="2566114657" sldId="426"/>
            <ac:spMk id="9" creationId="{A96DC635-6C56-49C2-8A8E-2B0A41D1835E}"/>
          </ac:spMkLst>
        </pc:spChg>
        <pc:spChg chg="add">
          <ac:chgData name="Maimie Thompson" userId="96b0ee51af81167e" providerId="LiveId" clId="{20F2A6FB-233D-4EF3-B621-D12F4A2643F7}" dt="2021-08-23T12:00:22.433" v="145" actId="26606"/>
          <ac:spMkLst>
            <pc:docMk/>
            <pc:sldMk cId="2566114657" sldId="426"/>
            <ac:spMk id="12" creationId="{8FC9BE17-9A7B-462D-AE50-3D8777387304}"/>
          </ac:spMkLst>
        </pc:spChg>
        <pc:spChg chg="add">
          <ac:chgData name="Maimie Thompson" userId="96b0ee51af81167e" providerId="LiveId" clId="{20F2A6FB-233D-4EF3-B621-D12F4A2643F7}" dt="2021-08-23T12:00:22.433" v="145" actId="26606"/>
          <ac:spMkLst>
            <pc:docMk/>
            <pc:sldMk cId="2566114657" sldId="426"/>
            <ac:spMk id="14" creationId="{3EBE8569-6AEC-4B8C-8D53-2DE337CDBA65}"/>
          </ac:spMkLst>
        </pc:spChg>
        <pc:spChg chg="add">
          <ac:chgData name="Maimie Thompson" userId="96b0ee51af81167e" providerId="LiveId" clId="{20F2A6FB-233D-4EF3-B621-D12F4A2643F7}" dt="2021-08-23T12:00:22.433" v="145" actId="26606"/>
          <ac:spMkLst>
            <pc:docMk/>
            <pc:sldMk cId="2566114657" sldId="426"/>
            <ac:spMk id="16" creationId="{55D4142C-5077-457F-A6AD-3FECFDB39685}"/>
          </ac:spMkLst>
        </pc:spChg>
        <pc:spChg chg="add">
          <ac:chgData name="Maimie Thompson" userId="96b0ee51af81167e" providerId="LiveId" clId="{20F2A6FB-233D-4EF3-B621-D12F4A2643F7}" dt="2021-08-23T12:00:22.433" v="145" actId="26606"/>
          <ac:spMkLst>
            <pc:docMk/>
            <pc:sldMk cId="2566114657" sldId="426"/>
            <ac:spMk id="18" creationId="{7A5F0580-5EE9-419F-96EE-B6529EF6E7D0}"/>
          </ac:spMkLst>
        </pc:spChg>
        <pc:picChg chg="mod">
          <ac:chgData name="Maimie Thompson" userId="96b0ee51af81167e" providerId="LiveId" clId="{20F2A6FB-233D-4EF3-B621-D12F4A2643F7}" dt="2021-08-23T12:00:22.433" v="145" actId="26606"/>
          <ac:picMkLst>
            <pc:docMk/>
            <pc:sldMk cId="2566114657" sldId="426"/>
            <ac:picMk id="5" creationId="{7DF0A34C-313B-483A-920F-8EF6623FA5FC}"/>
          </ac:picMkLst>
        </pc:picChg>
      </pc:sldChg>
      <pc:sldChg chg="addSp modSp mod setBg">
        <pc:chgData name="Maimie Thompson" userId="96b0ee51af81167e" providerId="LiveId" clId="{20F2A6FB-233D-4EF3-B621-D12F4A2643F7}" dt="2021-08-23T12:04:05.946" v="165" actId="114"/>
        <pc:sldMkLst>
          <pc:docMk/>
          <pc:sldMk cId="1554223912" sldId="427"/>
        </pc:sldMkLst>
        <pc:spChg chg="mod">
          <ac:chgData name="Maimie Thompson" userId="96b0ee51af81167e" providerId="LiveId" clId="{20F2A6FB-233D-4EF3-B621-D12F4A2643F7}" dt="2021-08-23T11:57:48.638" v="117" actId="20577"/>
          <ac:spMkLst>
            <pc:docMk/>
            <pc:sldMk cId="1554223912" sldId="427"/>
            <ac:spMk id="2" creationId="{B2C496F7-A6BC-4720-BE8E-F94FF4D15CBE}"/>
          </ac:spMkLst>
        </pc:spChg>
        <pc:spChg chg="mod">
          <ac:chgData name="Maimie Thompson" userId="96b0ee51af81167e" providerId="LiveId" clId="{20F2A6FB-233D-4EF3-B621-D12F4A2643F7}" dt="2021-08-23T12:04:05.946" v="165" actId="114"/>
          <ac:spMkLst>
            <pc:docMk/>
            <pc:sldMk cId="1554223912" sldId="427"/>
            <ac:spMk id="3" creationId="{B0B17BBF-E14D-44B3-A285-7C7DEBD45C7F}"/>
          </ac:spMkLst>
        </pc:spChg>
        <pc:spChg chg="add">
          <ac:chgData name="Maimie Thompson" userId="96b0ee51af81167e" providerId="LiveId" clId="{20F2A6FB-233D-4EF3-B621-D12F4A2643F7}" dt="2021-08-23T11:57:43.624" v="111" actId="26606"/>
          <ac:spMkLst>
            <pc:docMk/>
            <pc:sldMk cId="1554223912" sldId="427"/>
            <ac:spMk id="8" creationId="{CBB2B1F0-0DD6-4744-9A46-7A344FB48E40}"/>
          </ac:spMkLst>
        </pc:spChg>
        <pc:spChg chg="add">
          <ac:chgData name="Maimie Thompson" userId="96b0ee51af81167e" providerId="LiveId" clId="{20F2A6FB-233D-4EF3-B621-D12F4A2643F7}" dt="2021-08-23T11:57:43.624" v="111" actId="26606"/>
          <ac:spMkLst>
            <pc:docMk/>
            <pc:sldMk cId="1554223912" sldId="427"/>
            <ac:spMk id="10" creationId="{52D502E5-F6B4-4D58-B4AE-FC466FF15EE8}"/>
          </ac:spMkLst>
        </pc:spChg>
        <pc:spChg chg="add">
          <ac:chgData name="Maimie Thompson" userId="96b0ee51af81167e" providerId="LiveId" clId="{20F2A6FB-233D-4EF3-B621-D12F4A2643F7}" dt="2021-08-23T11:57:43.624" v="111" actId="26606"/>
          <ac:spMkLst>
            <pc:docMk/>
            <pc:sldMk cId="1554223912" sldId="427"/>
            <ac:spMk id="12" creationId="{9DECDBF4-02B6-4BB4-B65B-B8107AD6A9E8}"/>
          </ac:spMkLst>
        </pc:spChg>
      </pc:sldChg>
      <pc:sldChg chg="addSp modSp new mod setBg">
        <pc:chgData name="Maimie Thompson" userId="96b0ee51af81167e" providerId="LiveId" clId="{20F2A6FB-233D-4EF3-B621-D12F4A2643F7}" dt="2021-08-23T12:10:27.896" v="276" actId="26606"/>
        <pc:sldMkLst>
          <pc:docMk/>
          <pc:sldMk cId="1990650672" sldId="428"/>
        </pc:sldMkLst>
        <pc:spChg chg="mod">
          <ac:chgData name="Maimie Thompson" userId="96b0ee51af81167e" providerId="LiveId" clId="{20F2A6FB-233D-4EF3-B621-D12F4A2643F7}" dt="2021-08-23T12:10:27.896" v="276" actId="26606"/>
          <ac:spMkLst>
            <pc:docMk/>
            <pc:sldMk cId="1990650672" sldId="428"/>
            <ac:spMk id="2" creationId="{0373BFA2-78D4-4DAA-8C0A-7591B6E15145}"/>
          </ac:spMkLst>
        </pc:spChg>
        <pc:spChg chg="mod">
          <ac:chgData name="Maimie Thompson" userId="96b0ee51af81167e" providerId="LiveId" clId="{20F2A6FB-233D-4EF3-B621-D12F4A2643F7}" dt="2021-08-23T12:10:27.896" v="276" actId="26606"/>
          <ac:spMkLst>
            <pc:docMk/>
            <pc:sldMk cId="1990650672" sldId="428"/>
            <ac:spMk id="3" creationId="{97D2B686-763A-4B9A-865E-4FBB04B0F660}"/>
          </ac:spMkLst>
        </pc:spChg>
        <pc:spChg chg="add">
          <ac:chgData name="Maimie Thompson" userId="96b0ee51af81167e" providerId="LiveId" clId="{20F2A6FB-233D-4EF3-B621-D12F4A2643F7}" dt="2021-08-23T12:10:27.896" v="276" actId="26606"/>
          <ac:spMkLst>
            <pc:docMk/>
            <pc:sldMk cId="1990650672" sldId="428"/>
            <ac:spMk id="8" creationId="{CBB2B1F0-0DD6-4744-9A46-7A344FB48E40}"/>
          </ac:spMkLst>
        </pc:spChg>
        <pc:spChg chg="add">
          <ac:chgData name="Maimie Thompson" userId="96b0ee51af81167e" providerId="LiveId" clId="{20F2A6FB-233D-4EF3-B621-D12F4A2643F7}" dt="2021-08-23T12:10:27.896" v="276" actId="26606"/>
          <ac:spMkLst>
            <pc:docMk/>
            <pc:sldMk cId="1990650672" sldId="428"/>
            <ac:spMk id="10" creationId="{52D502E5-F6B4-4D58-B4AE-FC466FF15EE8}"/>
          </ac:spMkLst>
        </pc:spChg>
        <pc:spChg chg="add">
          <ac:chgData name="Maimie Thompson" userId="96b0ee51af81167e" providerId="LiveId" clId="{20F2A6FB-233D-4EF3-B621-D12F4A2643F7}" dt="2021-08-23T12:10:27.896" v="276" actId="26606"/>
          <ac:spMkLst>
            <pc:docMk/>
            <pc:sldMk cId="1990650672" sldId="428"/>
            <ac:spMk id="12" creationId="{9DECDBF4-02B6-4BB4-B65B-B8107AD6A9E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01B1B-6A3C-4969-B077-34D3F89F2738}" type="datetimeFigureOut">
              <a:rPr lang="en-GB" smtClean="0"/>
              <a:t>30/11/2021</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46296-85AE-4BFF-8FC2-672CB0BC2009}" type="slidenum">
              <a:rPr lang="en-GB" smtClean="0"/>
              <a:t>‹#›</a:t>
            </a:fld>
            <a:endParaRPr lang="en-GB" dirty="0"/>
          </a:p>
        </p:txBody>
      </p:sp>
    </p:spTree>
    <p:extLst>
      <p:ext uri="{BB962C8B-B14F-4D97-AF65-F5344CB8AC3E}">
        <p14:creationId xmlns:p14="http://schemas.microsoft.com/office/powerpoint/2010/main" val="226698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scot/groups/digital-health-and-care-data-strategy-working-grou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blogs.gov.scot/health-social-care-integration/2021/11/16/data-strategy-for-health-and-social-car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atadialogues.nesta.org.u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scot/publications/scotlands-digital-health-care-strategy/"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tec.scot/sites/default/files/2021-06/Digital-Citizen-Delivery-Plan-final-21-22.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rive.google.com/file/d/1YXm3tttJFntWgUYzeGJUjzSPrt9seevb/vie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2646296-85AE-4BFF-8FC2-672CB0BC2009}" type="slidenum">
              <a:rPr lang="en-GB" smtClean="0"/>
              <a:t>1</a:t>
            </a:fld>
            <a:endParaRPr lang="en-GB" dirty="0"/>
          </a:p>
        </p:txBody>
      </p:sp>
    </p:spTree>
    <p:extLst>
      <p:ext uri="{BB962C8B-B14F-4D97-AF65-F5344CB8AC3E}">
        <p14:creationId xmlns:p14="http://schemas.microsoft.com/office/powerpoint/2010/main" val="1695428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46296-85AE-4BFF-8FC2-672CB0BC2009}" type="slidenum">
              <a:rPr lang="en-GB" smtClean="0"/>
              <a:t>12</a:t>
            </a:fld>
            <a:endParaRPr lang="en-GB" dirty="0"/>
          </a:p>
        </p:txBody>
      </p:sp>
    </p:spTree>
    <p:extLst>
      <p:ext uri="{BB962C8B-B14F-4D97-AF65-F5344CB8AC3E}">
        <p14:creationId xmlns:p14="http://schemas.microsoft.com/office/powerpoint/2010/main" val="175647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2646296-85AE-4BFF-8FC2-672CB0BC2009}" type="slidenum">
              <a:rPr lang="en-GB" smtClean="0"/>
              <a:t>13</a:t>
            </a:fld>
            <a:endParaRPr lang="en-GB" dirty="0"/>
          </a:p>
        </p:txBody>
      </p:sp>
    </p:spTree>
    <p:extLst>
      <p:ext uri="{BB962C8B-B14F-4D97-AF65-F5344CB8AC3E}">
        <p14:creationId xmlns:p14="http://schemas.microsoft.com/office/powerpoint/2010/main" val="127779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development is being led by a Working Group and information about this can be found at : </a:t>
            </a:r>
            <a:r>
              <a:rPr lang="en-GB" sz="1200" u="sng" kern="1200" dirty="0" smtClean="0">
                <a:solidFill>
                  <a:schemeClr val="tx1"/>
                </a:solidFill>
                <a:effectLst/>
                <a:latin typeface="+mn-lt"/>
                <a:ea typeface="+mn-ea"/>
                <a:cs typeface="+mn-cs"/>
                <a:hlinkClick r:id="rId3"/>
              </a:rPr>
              <a:t>Digital Health and Care Data Strategy Working Group - </a:t>
            </a:r>
            <a:r>
              <a:rPr lang="en-GB" sz="1200" u="sng" kern="1200" dirty="0" err="1" smtClean="0">
                <a:solidFill>
                  <a:schemeClr val="tx1"/>
                </a:solidFill>
                <a:effectLst/>
                <a:latin typeface="+mn-lt"/>
                <a:ea typeface="+mn-ea"/>
                <a:cs typeface="+mn-cs"/>
                <a:hlinkClick r:id="rId3"/>
              </a:rPr>
              <a:t>gov.scot</a:t>
            </a:r>
            <a:r>
              <a:rPr lang="en-GB" sz="1200" u="sng" kern="1200" dirty="0" smtClean="0">
                <a:solidFill>
                  <a:schemeClr val="tx1"/>
                </a:solidFill>
                <a:effectLst/>
                <a:latin typeface="+mn-lt"/>
                <a:ea typeface="+mn-ea"/>
                <a:cs typeface="+mn-cs"/>
                <a:hlinkClick r:id="rId3"/>
              </a:rPr>
              <a:t> (www.gov.scot)</a:t>
            </a:r>
            <a:r>
              <a:rPr lang="en-GB" sz="1200" kern="1200" dirty="0" smtClean="0">
                <a:solidFill>
                  <a:schemeClr val="tx1"/>
                </a:solidFill>
                <a:effectLst/>
                <a:latin typeface="+mn-lt"/>
                <a:ea typeface="+mn-ea"/>
                <a:cs typeface="+mn-cs"/>
              </a:rPr>
              <a:t>.  A blog by Jonathan Cameron relating to the work can be found at: </a:t>
            </a:r>
            <a:r>
              <a:rPr lang="en-GB" sz="1200" u="sng" kern="1200" dirty="0" smtClean="0">
                <a:solidFill>
                  <a:schemeClr val="tx1"/>
                </a:solidFill>
                <a:effectLst/>
                <a:latin typeface="+mn-lt"/>
                <a:ea typeface="+mn-ea"/>
                <a:cs typeface="+mn-cs"/>
                <a:hlinkClick r:id="rId4"/>
              </a:rPr>
              <a:t>Health and Social Care Integration Data strategy for health and social care - Health and Social Care Integration (</a:t>
            </a:r>
            <a:r>
              <a:rPr lang="en-GB" sz="1200" u="sng" kern="1200" dirty="0" err="1" smtClean="0">
                <a:solidFill>
                  <a:schemeClr val="tx1"/>
                </a:solidFill>
                <a:effectLst/>
                <a:latin typeface="+mn-lt"/>
                <a:ea typeface="+mn-ea"/>
                <a:cs typeface="+mn-cs"/>
                <a:hlinkClick r:id="rId4"/>
              </a:rPr>
              <a:t>blogs.gov.scot</a:t>
            </a:r>
            <a:r>
              <a:rPr lang="en-GB" sz="1200" u="sng" kern="1200" dirty="0" smtClean="0">
                <a:solidFill>
                  <a:schemeClr val="tx1"/>
                </a:solidFill>
                <a:effectLst/>
                <a:latin typeface="+mn-lt"/>
                <a:ea typeface="+mn-ea"/>
                <a:cs typeface="+mn-cs"/>
                <a:hlinkClick r:id="rId4"/>
              </a:rPr>
              <a: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2646296-85AE-4BFF-8FC2-672CB0BC2009}" type="slidenum">
              <a:rPr lang="en-GB" smtClean="0"/>
              <a:t>14</a:t>
            </a:fld>
            <a:endParaRPr lang="en-GB" dirty="0"/>
          </a:p>
        </p:txBody>
      </p:sp>
    </p:spTree>
    <p:extLst>
      <p:ext uri="{BB962C8B-B14F-4D97-AF65-F5344CB8AC3E}">
        <p14:creationId xmlns:p14="http://schemas.microsoft.com/office/powerpoint/2010/main" val="2089005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Data Dialogues (nesta.org.uk)</a:t>
            </a:r>
            <a:endParaRPr lang="en-GB" dirty="0" smtClean="0"/>
          </a:p>
          <a:p>
            <a:endParaRPr lang="en-GB" dirty="0"/>
          </a:p>
        </p:txBody>
      </p:sp>
      <p:sp>
        <p:nvSpPr>
          <p:cNvPr id="4" name="Slide Number Placeholder 3"/>
          <p:cNvSpPr>
            <a:spLocks noGrp="1"/>
          </p:cNvSpPr>
          <p:nvPr>
            <p:ph type="sldNum" sz="quarter" idx="10"/>
          </p:nvPr>
        </p:nvSpPr>
        <p:spPr/>
        <p:txBody>
          <a:bodyPr/>
          <a:lstStyle/>
          <a:p>
            <a:fld id="{82646296-85AE-4BFF-8FC2-672CB0BC2009}" type="slidenum">
              <a:rPr lang="en-GB" smtClean="0"/>
              <a:t>15</a:t>
            </a:fld>
            <a:endParaRPr lang="en-GB" dirty="0"/>
          </a:p>
        </p:txBody>
      </p:sp>
    </p:spTree>
    <p:extLst>
      <p:ext uri="{BB962C8B-B14F-4D97-AF65-F5344CB8AC3E}">
        <p14:creationId xmlns:p14="http://schemas.microsoft.com/office/powerpoint/2010/main" val="177257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Digital health and care strategy - </a:t>
            </a:r>
            <a:r>
              <a:rPr lang="en-GB" dirty="0" err="1" smtClean="0">
                <a:hlinkClick r:id="rId3"/>
              </a:rPr>
              <a:t>gov.scot</a:t>
            </a:r>
            <a:r>
              <a:rPr lang="en-GB" dirty="0" smtClean="0">
                <a:hlinkClick r:id="rId3"/>
              </a:rPr>
              <a:t> (www.gov.scot)</a:t>
            </a:r>
            <a:endParaRPr lang="en-GB" dirty="0" smtClean="0"/>
          </a:p>
          <a:p>
            <a:endParaRPr lang="en-GB" dirty="0" smtClean="0"/>
          </a:p>
          <a:p>
            <a:endParaRPr lang="en-GB" dirty="0" smtClean="0"/>
          </a:p>
          <a:p>
            <a:endParaRPr lang="en-GB" dirty="0" smtClean="0"/>
          </a:p>
          <a:p>
            <a:r>
              <a:rPr lang="en-GB" dirty="0" smtClean="0">
                <a:hlinkClick r:id="rId4"/>
              </a:rPr>
              <a:t>Digital-Citizen-Delivery-Plan-final-21-22.pdf (</a:t>
            </a:r>
            <a:r>
              <a:rPr lang="en-GB" dirty="0" err="1" smtClean="0">
                <a:hlinkClick r:id="rId4"/>
              </a:rPr>
              <a:t>tec.scot</a:t>
            </a:r>
            <a:r>
              <a:rPr lang="en-GB" dirty="0" smtClean="0">
                <a:hlinkClick r:id="rId4"/>
              </a:rPr>
              <a:t>)</a:t>
            </a:r>
            <a:endParaRPr lang="en-GB" dirty="0"/>
          </a:p>
        </p:txBody>
      </p:sp>
      <p:sp>
        <p:nvSpPr>
          <p:cNvPr id="4" name="Slide Number Placeholder 3"/>
          <p:cNvSpPr>
            <a:spLocks noGrp="1"/>
          </p:cNvSpPr>
          <p:nvPr>
            <p:ph type="sldNum" sz="quarter" idx="10"/>
          </p:nvPr>
        </p:nvSpPr>
        <p:spPr/>
        <p:txBody>
          <a:bodyPr/>
          <a:lstStyle/>
          <a:p>
            <a:fld id="{AAC0EA32-BE2C-404A-90BE-CBDD4FB1D3FD}" type="slidenum">
              <a:rPr lang="en-GB" smtClean="0"/>
              <a:t>2</a:t>
            </a:fld>
            <a:endParaRPr lang="en-GB"/>
          </a:p>
        </p:txBody>
      </p:sp>
    </p:spTree>
    <p:extLst>
      <p:ext uri="{BB962C8B-B14F-4D97-AF65-F5344CB8AC3E}">
        <p14:creationId xmlns:p14="http://schemas.microsoft.com/office/powerpoint/2010/main" val="225666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2646296-85AE-4BFF-8FC2-672CB0BC2009}" type="slidenum">
              <a:rPr lang="en-GB" smtClean="0"/>
              <a:t>3</a:t>
            </a:fld>
            <a:endParaRPr lang="en-GB" dirty="0"/>
          </a:p>
        </p:txBody>
      </p:sp>
    </p:spTree>
    <p:extLst>
      <p:ext uri="{BB962C8B-B14F-4D97-AF65-F5344CB8AC3E}">
        <p14:creationId xmlns:p14="http://schemas.microsoft.com/office/powerpoint/2010/main" val="349694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46296-85AE-4BFF-8FC2-672CB0BC2009}" type="slidenum">
              <a:rPr lang="en-GB" smtClean="0"/>
              <a:t>5</a:t>
            </a:fld>
            <a:endParaRPr lang="en-GB" dirty="0"/>
          </a:p>
        </p:txBody>
      </p:sp>
    </p:spTree>
    <p:extLst>
      <p:ext uri="{BB962C8B-B14F-4D97-AF65-F5344CB8AC3E}">
        <p14:creationId xmlns:p14="http://schemas.microsoft.com/office/powerpoint/2010/main" val="264866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mtClean="0">
                <a:hlinkClick r:id="rId3"/>
              </a:rPr>
              <a:t>Participatory engagement summary toolkit.pdf - Google Drive</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82646296-85AE-4BFF-8FC2-672CB0BC2009}" type="slidenum">
              <a:rPr lang="en-GB" smtClean="0"/>
              <a:t>6</a:t>
            </a:fld>
            <a:endParaRPr lang="en-GB" dirty="0"/>
          </a:p>
        </p:txBody>
      </p:sp>
    </p:spTree>
    <p:extLst>
      <p:ext uri="{BB962C8B-B14F-4D97-AF65-F5344CB8AC3E}">
        <p14:creationId xmlns:p14="http://schemas.microsoft.com/office/powerpoint/2010/main" val="1146053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46296-85AE-4BFF-8FC2-672CB0BC2009}" type="slidenum">
              <a:rPr lang="en-GB" smtClean="0"/>
              <a:t>7</a:t>
            </a:fld>
            <a:endParaRPr lang="en-GB" dirty="0"/>
          </a:p>
        </p:txBody>
      </p:sp>
    </p:spTree>
    <p:extLst>
      <p:ext uri="{BB962C8B-B14F-4D97-AF65-F5344CB8AC3E}">
        <p14:creationId xmlns:p14="http://schemas.microsoft.com/office/powerpoint/2010/main" val="11032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46296-85AE-4BFF-8FC2-672CB0BC2009}" type="slidenum">
              <a:rPr lang="en-GB" smtClean="0"/>
              <a:t>8</a:t>
            </a:fld>
            <a:endParaRPr lang="en-GB" dirty="0"/>
          </a:p>
        </p:txBody>
      </p:sp>
    </p:spTree>
    <p:extLst>
      <p:ext uri="{BB962C8B-B14F-4D97-AF65-F5344CB8AC3E}">
        <p14:creationId xmlns:p14="http://schemas.microsoft.com/office/powerpoint/2010/main" val="204073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46296-85AE-4BFF-8FC2-672CB0BC2009}" type="slidenum">
              <a:rPr lang="en-GB" smtClean="0"/>
              <a:t>9</a:t>
            </a:fld>
            <a:endParaRPr lang="en-GB" dirty="0"/>
          </a:p>
        </p:txBody>
      </p:sp>
    </p:spTree>
    <p:extLst>
      <p:ext uri="{BB962C8B-B14F-4D97-AF65-F5344CB8AC3E}">
        <p14:creationId xmlns:p14="http://schemas.microsoft.com/office/powerpoint/2010/main" val="316605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46296-85AE-4BFF-8FC2-672CB0BC2009}" type="slidenum">
              <a:rPr lang="en-GB" smtClean="0"/>
              <a:t>11</a:t>
            </a:fld>
            <a:endParaRPr lang="en-GB" dirty="0"/>
          </a:p>
        </p:txBody>
      </p:sp>
    </p:spTree>
    <p:extLst>
      <p:ext uri="{BB962C8B-B14F-4D97-AF65-F5344CB8AC3E}">
        <p14:creationId xmlns:p14="http://schemas.microsoft.com/office/powerpoint/2010/main" val="3029025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5A4BDB2-CF22-471A-9C2D-91EF9626692B}" type="datetimeFigureOut">
              <a:rPr lang="en-GB" smtClean="0"/>
              <a:t>30/11/2021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545065-8CF0-46E6-B0D7-EEDF10D8FAC9}" type="slidenum">
              <a:rPr lang="en-GB" smtClean="0"/>
              <a:t>‹#›</a:t>
            </a:fld>
            <a:endParaRPr lang="en-GB" dirty="0"/>
          </a:p>
        </p:txBody>
      </p:sp>
    </p:spTree>
    <p:extLst>
      <p:ext uri="{BB962C8B-B14F-4D97-AF65-F5344CB8AC3E}">
        <p14:creationId xmlns:p14="http://schemas.microsoft.com/office/powerpoint/2010/main" val="2316069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A4BDB2-CF22-471A-9C2D-91EF9626692B}" type="datetimeFigureOut">
              <a:rPr lang="en-GB" smtClean="0"/>
              <a:t>30/11/2021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545065-8CF0-46E6-B0D7-EEDF10D8FAC9}" type="slidenum">
              <a:rPr lang="en-GB" smtClean="0"/>
              <a:t>‹#›</a:t>
            </a:fld>
            <a:endParaRPr lang="en-GB" dirty="0"/>
          </a:p>
        </p:txBody>
      </p:sp>
    </p:spTree>
    <p:extLst>
      <p:ext uri="{BB962C8B-B14F-4D97-AF65-F5344CB8AC3E}">
        <p14:creationId xmlns:p14="http://schemas.microsoft.com/office/powerpoint/2010/main" val="156206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A4BDB2-CF22-471A-9C2D-91EF9626692B}" type="datetimeFigureOut">
              <a:rPr lang="en-GB" smtClean="0"/>
              <a:t>30/11/2021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545065-8CF0-46E6-B0D7-EEDF10D8FAC9}" type="slidenum">
              <a:rPr lang="en-GB" smtClean="0"/>
              <a:t>‹#›</a:t>
            </a:fld>
            <a:endParaRPr lang="en-GB" dirty="0"/>
          </a:p>
        </p:txBody>
      </p:sp>
    </p:spTree>
    <p:extLst>
      <p:ext uri="{BB962C8B-B14F-4D97-AF65-F5344CB8AC3E}">
        <p14:creationId xmlns:p14="http://schemas.microsoft.com/office/powerpoint/2010/main" val="410052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A4BDB2-CF22-471A-9C2D-91EF9626692B}" type="datetimeFigureOut">
              <a:rPr lang="en-GB" smtClean="0"/>
              <a:t>30/11/2021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545065-8CF0-46E6-B0D7-EEDF10D8FAC9}" type="slidenum">
              <a:rPr lang="en-GB" smtClean="0"/>
              <a:t>‹#›</a:t>
            </a:fld>
            <a:endParaRPr lang="en-GB" dirty="0"/>
          </a:p>
        </p:txBody>
      </p:sp>
    </p:spTree>
    <p:extLst>
      <p:ext uri="{BB962C8B-B14F-4D97-AF65-F5344CB8AC3E}">
        <p14:creationId xmlns:p14="http://schemas.microsoft.com/office/powerpoint/2010/main" val="304531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4BDB2-CF22-471A-9C2D-91EF9626692B}" type="datetimeFigureOut">
              <a:rPr lang="en-GB" smtClean="0"/>
              <a:t>30/11/2021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545065-8CF0-46E6-B0D7-EEDF10D8FAC9}" type="slidenum">
              <a:rPr lang="en-GB" smtClean="0"/>
              <a:t>‹#›</a:t>
            </a:fld>
            <a:endParaRPr lang="en-GB" dirty="0"/>
          </a:p>
        </p:txBody>
      </p:sp>
    </p:spTree>
    <p:extLst>
      <p:ext uri="{BB962C8B-B14F-4D97-AF65-F5344CB8AC3E}">
        <p14:creationId xmlns:p14="http://schemas.microsoft.com/office/powerpoint/2010/main" val="76656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5A4BDB2-CF22-471A-9C2D-91EF9626692B}" type="datetimeFigureOut">
              <a:rPr lang="en-GB" smtClean="0"/>
              <a:t>30/11/2021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545065-8CF0-46E6-B0D7-EEDF10D8FAC9}" type="slidenum">
              <a:rPr lang="en-GB" smtClean="0"/>
              <a:t>‹#›</a:t>
            </a:fld>
            <a:endParaRPr lang="en-GB" dirty="0"/>
          </a:p>
        </p:txBody>
      </p:sp>
    </p:spTree>
    <p:extLst>
      <p:ext uri="{BB962C8B-B14F-4D97-AF65-F5344CB8AC3E}">
        <p14:creationId xmlns:p14="http://schemas.microsoft.com/office/powerpoint/2010/main" val="387809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5A4BDB2-CF22-471A-9C2D-91EF9626692B}" type="datetimeFigureOut">
              <a:rPr lang="en-GB" smtClean="0"/>
              <a:t>30/11/2021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9545065-8CF0-46E6-B0D7-EEDF10D8FAC9}" type="slidenum">
              <a:rPr lang="en-GB" smtClean="0"/>
              <a:t>‹#›</a:t>
            </a:fld>
            <a:endParaRPr lang="en-GB" dirty="0"/>
          </a:p>
        </p:txBody>
      </p:sp>
    </p:spTree>
    <p:extLst>
      <p:ext uri="{BB962C8B-B14F-4D97-AF65-F5344CB8AC3E}">
        <p14:creationId xmlns:p14="http://schemas.microsoft.com/office/powerpoint/2010/main" val="81940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5A4BDB2-CF22-471A-9C2D-91EF9626692B}" type="datetimeFigureOut">
              <a:rPr lang="en-GB" smtClean="0"/>
              <a:t>30/11/2021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9545065-8CF0-46E6-B0D7-EEDF10D8FAC9}" type="slidenum">
              <a:rPr lang="en-GB" smtClean="0"/>
              <a:t>‹#›</a:t>
            </a:fld>
            <a:endParaRPr lang="en-GB" dirty="0"/>
          </a:p>
        </p:txBody>
      </p:sp>
    </p:spTree>
    <p:extLst>
      <p:ext uri="{BB962C8B-B14F-4D97-AF65-F5344CB8AC3E}">
        <p14:creationId xmlns:p14="http://schemas.microsoft.com/office/powerpoint/2010/main" val="239335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4BDB2-CF22-471A-9C2D-91EF9626692B}" type="datetimeFigureOut">
              <a:rPr lang="en-GB" smtClean="0"/>
              <a:t>30/11/2021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9545065-8CF0-46E6-B0D7-EEDF10D8FAC9}" type="slidenum">
              <a:rPr lang="en-GB" smtClean="0"/>
              <a:t>‹#›</a:t>
            </a:fld>
            <a:endParaRPr lang="en-GB" dirty="0"/>
          </a:p>
        </p:txBody>
      </p:sp>
    </p:spTree>
    <p:extLst>
      <p:ext uri="{BB962C8B-B14F-4D97-AF65-F5344CB8AC3E}">
        <p14:creationId xmlns:p14="http://schemas.microsoft.com/office/powerpoint/2010/main" val="400540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A4BDB2-CF22-471A-9C2D-91EF9626692B}" type="datetimeFigureOut">
              <a:rPr lang="en-GB" smtClean="0"/>
              <a:t>30/11/2021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545065-8CF0-46E6-B0D7-EEDF10D8FAC9}" type="slidenum">
              <a:rPr lang="en-GB" smtClean="0"/>
              <a:t>‹#›</a:t>
            </a:fld>
            <a:endParaRPr lang="en-GB" dirty="0"/>
          </a:p>
        </p:txBody>
      </p:sp>
    </p:spTree>
    <p:extLst>
      <p:ext uri="{BB962C8B-B14F-4D97-AF65-F5344CB8AC3E}">
        <p14:creationId xmlns:p14="http://schemas.microsoft.com/office/powerpoint/2010/main" val="96240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A4BDB2-CF22-471A-9C2D-91EF9626692B}" type="datetimeFigureOut">
              <a:rPr lang="en-GB" smtClean="0"/>
              <a:t>30/11/2021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545065-8CF0-46E6-B0D7-EEDF10D8FAC9}" type="slidenum">
              <a:rPr lang="en-GB" smtClean="0"/>
              <a:t>‹#›</a:t>
            </a:fld>
            <a:endParaRPr lang="en-GB" dirty="0"/>
          </a:p>
        </p:txBody>
      </p:sp>
    </p:spTree>
    <p:extLst>
      <p:ext uri="{BB962C8B-B14F-4D97-AF65-F5344CB8AC3E}">
        <p14:creationId xmlns:p14="http://schemas.microsoft.com/office/powerpoint/2010/main" val="287611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5A4BDB2-CF22-471A-9C2D-91EF9626692B}" type="datetimeFigureOut">
              <a:rPr lang="en-GB" smtClean="0"/>
              <a:t>30/11/2021</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545065-8CF0-46E6-B0D7-EEDF10D8FAC9}" type="slidenum">
              <a:rPr lang="en-GB" smtClean="0"/>
              <a:t>‹#›</a:t>
            </a:fld>
            <a:endParaRPr lang="en-GB" dirty="0"/>
          </a:p>
        </p:txBody>
      </p:sp>
    </p:spTree>
    <p:extLst>
      <p:ext uri="{BB962C8B-B14F-4D97-AF65-F5344CB8AC3E}">
        <p14:creationId xmlns:p14="http://schemas.microsoft.com/office/powerpoint/2010/main" val="3217624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9D2F5-5047-4D14-AFC9-B3D8785AD62E}"/>
              </a:ext>
            </a:extLst>
          </p:cNvPr>
          <p:cNvSpPr>
            <a:spLocks noGrp="1"/>
          </p:cNvSpPr>
          <p:nvPr>
            <p:ph type="title"/>
          </p:nvPr>
        </p:nvSpPr>
        <p:spPr>
          <a:xfrm>
            <a:off x="457200" y="569434"/>
            <a:ext cx="8229600" cy="857250"/>
          </a:xfrm>
        </p:spPr>
        <p:txBody>
          <a:bodyPr>
            <a:normAutofit fontScale="90000"/>
          </a:bodyPr>
          <a:lstStyle/>
          <a:p>
            <a:r>
              <a:rPr lang="en-GB" sz="3100" b="1" dirty="0" smtClean="0">
                <a:latin typeface="Arial" panose="020B0604020202020204" pitchFamily="34" charset="0"/>
                <a:ea typeface="Calibri" panose="020F0502020204030204" pitchFamily="34" charset="0"/>
              </a:rPr>
              <a:t/>
            </a:r>
            <a:br>
              <a:rPr lang="en-GB" sz="3100" b="1" dirty="0" smtClean="0">
                <a:latin typeface="Arial" panose="020B0604020202020204" pitchFamily="34" charset="0"/>
                <a:ea typeface="Calibri" panose="020F0502020204030204" pitchFamily="34" charset="0"/>
              </a:rPr>
            </a:br>
            <a:r>
              <a:rPr lang="en-GB" sz="3100" b="1" dirty="0" smtClean="0">
                <a:latin typeface="Arial" panose="020B0604020202020204" pitchFamily="34" charset="0"/>
                <a:ea typeface="Calibri" panose="020F0502020204030204" pitchFamily="34" charset="0"/>
              </a:rPr>
              <a:t>HIS Digital Engagement in Health and Social Care Webinar</a:t>
            </a:r>
            <a:r>
              <a:rPr lang="en-GB" sz="4400" dirty="0">
                <a:effectLst/>
                <a:latin typeface="Calibri" panose="020F0502020204030204" pitchFamily="34" charset="0"/>
                <a:ea typeface="Calibri" panose="020F0502020204030204" pitchFamily="34" charset="0"/>
              </a:rPr>
              <a:t/>
            </a:r>
            <a:br>
              <a:rPr lang="en-GB" sz="4400" dirty="0">
                <a:effectLst/>
                <a:latin typeface="Calibri" panose="020F0502020204030204" pitchFamily="34" charset="0"/>
                <a:ea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5DF83017-F37F-492F-9A7D-49CA7A3D6640}"/>
              </a:ext>
            </a:extLst>
          </p:cNvPr>
          <p:cNvSpPr>
            <a:spLocks noGrp="1"/>
          </p:cNvSpPr>
          <p:nvPr>
            <p:ph idx="1"/>
          </p:nvPr>
        </p:nvSpPr>
        <p:spPr/>
        <p:txBody>
          <a:bodyPr/>
          <a:lstStyle/>
          <a:p>
            <a:pPr indent="0" algn="ctr">
              <a:buNone/>
            </a:pPr>
            <a:endParaRPr lang="en-GB" sz="1800" dirty="0">
              <a:effectLst/>
              <a:latin typeface="Calibri" panose="020F0502020204030204" pitchFamily="34" charset="0"/>
              <a:ea typeface="Calibri" panose="020F0502020204030204" pitchFamily="34" charset="0"/>
            </a:endParaRPr>
          </a:p>
          <a:p>
            <a:endParaRPr lang="en-GB" dirty="0" smtClean="0"/>
          </a:p>
          <a:p>
            <a:pPr marL="0" indent="0" algn="ctr">
              <a:buNone/>
            </a:pPr>
            <a:r>
              <a:rPr lang="en-GB" sz="4000" b="1" dirty="0"/>
              <a:t>Moving Beyond the “Too Hard” </a:t>
            </a:r>
            <a:r>
              <a:rPr lang="en-GB" sz="4000" b="1" dirty="0" smtClean="0"/>
              <a:t>Box?</a:t>
            </a:r>
          </a:p>
          <a:p>
            <a:pPr marL="0" indent="0" algn="ctr">
              <a:buNone/>
            </a:pPr>
            <a:r>
              <a:rPr lang="en-GB" sz="2000" b="1" dirty="0" smtClean="0"/>
              <a:t>The Digital </a:t>
            </a:r>
            <a:r>
              <a:rPr lang="en-GB" sz="2000" b="1" dirty="0" smtClean="0"/>
              <a:t>Health &amp; Care’s Work on Citizen Engagement</a:t>
            </a:r>
          </a:p>
          <a:p>
            <a:pPr marL="0" indent="0" algn="ctr">
              <a:buNone/>
            </a:pPr>
            <a:r>
              <a:rPr lang="en-GB" sz="2000" b="1" dirty="0" smtClean="0"/>
              <a:t>Nel Whiting</a:t>
            </a:r>
            <a:endParaRPr lang="en-GB" sz="2000" b="1" dirty="0"/>
          </a:p>
        </p:txBody>
      </p:sp>
      <p:pic>
        <p:nvPicPr>
          <p:cNvPr id="4" name="Picture 3" descr="Graphical user interface&#10;&#10;Description automatically generated">
            <a:extLst>
              <a:ext uri="{FF2B5EF4-FFF2-40B4-BE49-F238E27FC236}">
                <a16:creationId xmlns:a16="http://schemas.microsoft.com/office/drawing/2014/main" id="{A19BE771-4E85-0948-8D39-72F31CB0AED8}"/>
              </a:ext>
            </a:extLst>
          </p:cNvPr>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3886" r="7339" b="-2"/>
          <a:stretch/>
        </p:blipFill>
        <p:spPr>
          <a:xfrm>
            <a:off x="6660232" y="3867894"/>
            <a:ext cx="1781423" cy="821626"/>
          </a:xfrm>
          <a:prstGeom prst="rect">
            <a:avLst/>
          </a:prstGeom>
        </p:spPr>
      </p:pic>
    </p:spTree>
    <p:extLst>
      <p:ext uri="{BB962C8B-B14F-4D97-AF65-F5344CB8AC3E}">
        <p14:creationId xmlns:p14="http://schemas.microsoft.com/office/powerpoint/2010/main" val="133952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BB2B1F0-0DD6-4744-9A46-7A344FB48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A4728-1BCE-419C-8251-16166BC12633}"/>
              </a:ext>
            </a:extLst>
          </p:cNvPr>
          <p:cNvSpPr>
            <a:spLocks noGrp="1"/>
          </p:cNvSpPr>
          <p:nvPr>
            <p:ph type="title"/>
          </p:nvPr>
        </p:nvSpPr>
        <p:spPr>
          <a:xfrm>
            <a:off x="630936" y="320040"/>
            <a:ext cx="7879842" cy="1439355"/>
          </a:xfrm>
        </p:spPr>
        <p:txBody>
          <a:bodyPr anchor="b">
            <a:normAutofit/>
          </a:bodyPr>
          <a:lstStyle/>
          <a:p>
            <a:r>
              <a:rPr lang="en-GB" sz="4500" dirty="0"/>
              <a:t>Inclusive </a:t>
            </a:r>
          </a:p>
        </p:txBody>
      </p:sp>
      <p:sp>
        <p:nvSpPr>
          <p:cNvPr id="21"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174945"/>
            <a:ext cx="7838694"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082023"/>
            <a:ext cx="1405092" cy="1028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6FACC4-C515-4E3D-9CAF-101F60BABCF8}"/>
              </a:ext>
            </a:extLst>
          </p:cNvPr>
          <p:cNvSpPr>
            <a:spLocks noGrp="1"/>
          </p:cNvSpPr>
          <p:nvPr>
            <p:ph idx="1"/>
          </p:nvPr>
        </p:nvSpPr>
        <p:spPr>
          <a:xfrm>
            <a:off x="630936" y="2502951"/>
            <a:ext cx="7882128" cy="2179265"/>
          </a:xfrm>
        </p:spPr>
        <p:txBody>
          <a:bodyPr>
            <a:normAutofit/>
          </a:bodyPr>
          <a:lstStyle/>
          <a:p>
            <a:pPr marL="0" indent="0">
              <a:buNone/>
            </a:pPr>
            <a:r>
              <a:rPr lang="en-GB" sz="1700" dirty="0">
                <a:effectLst/>
                <a:latin typeface="Arial" panose="020B0604020202020204" pitchFamily="34" charset="0"/>
                <a:ea typeface="Calibri" panose="020F0502020204030204" pitchFamily="34" charset="0"/>
                <a:cs typeface="Arial" panose="020B0604020202020204" pitchFamily="34" charset="0"/>
              </a:rPr>
              <a:t>“You could get the administrator to randomly switch on &amp; off cameras  &amp; sound”</a:t>
            </a:r>
          </a:p>
          <a:p>
            <a:pPr marL="0" indent="0">
              <a:buNone/>
            </a:pPr>
            <a:endParaRPr lang="en-GB" sz="17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700" dirty="0">
                <a:effectLst/>
                <a:latin typeface="Arial" panose="020B0604020202020204" pitchFamily="34" charset="0"/>
                <a:ea typeface="Calibri" panose="020F0502020204030204" pitchFamily="34" charset="0"/>
                <a:cs typeface="Arial" panose="020B0604020202020204" pitchFamily="34" charset="0"/>
              </a:rPr>
              <a:t>“Communication is a bit like the vaccine mantra ”no one is protected until the world is protected.” </a:t>
            </a:r>
          </a:p>
          <a:p>
            <a:pPr marL="0" indent="0">
              <a:buNone/>
            </a:pPr>
            <a:endParaRPr lang="en-GB" sz="17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700" dirty="0">
                <a:effectLst/>
                <a:latin typeface="Arial" panose="020B0604020202020204" pitchFamily="34" charset="0"/>
                <a:ea typeface="Calibri" panose="020F0502020204030204" pitchFamily="34" charset="0"/>
                <a:cs typeface="Arial" panose="020B0604020202020204" pitchFamily="34" charset="0"/>
              </a:rPr>
              <a:t>“We cannot be inclusive until we can all be included.”</a:t>
            </a:r>
            <a:endParaRPr lang="en-GB" sz="17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388" y="25497"/>
            <a:ext cx="3166120" cy="2102987"/>
          </a:xfrm>
          <a:prstGeom prst="rect">
            <a:avLst/>
          </a:prstGeom>
        </p:spPr>
      </p:pic>
    </p:spTree>
    <p:extLst>
      <p:ext uri="{BB962C8B-B14F-4D97-AF65-F5344CB8AC3E}">
        <p14:creationId xmlns:p14="http://schemas.microsoft.com/office/powerpoint/2010/main" val="89746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98DB9A-5256-4E49-AC3F-B9E5815B168A}"/>
              </a:ext>
            </a:extLst>
          </p:cNvPr>
          <p:cNvSpPr>
            <a:spLocks noGrp="1"/>
          </p:cNvSpPr>
          <p:nvPr>
            <p:ph type="title"/>
          </p:nvPr>
        </p:nvSpPr>
        <p:spPr>
          <a:xfrm>
            <a:off x="630936" y="320040"/>
            <a:ext cx="7879842" cy="1439355"/>
          </a:xfrm>
        </p:spPr>
        <p:txBody>
          <a:bodyPr anchor="b">
            <a:normAutofit/>
          </a:bodyPr>
          <a:lstStyle/>
          <a:p>
            <a:pPr>
              <a:lnSpc>
                <a:spcPct val="90000"/>
              </a:lnSpc>
            </a:pPr>
            <a:r>
              <a:rPr lang="en-GB" sz="1500" b="1" dirty="0">
                <a:effectLst/>
                <a:latin typeface="Arial" panose="020B0604020202020204" pitchFamily="34" charset="0"/>
                <a:ea typeface="Calibri" panose="020F0502020204030204" pitchFamily="34" charset="0"/>
              </a:rPr>
              <a:t/>
            </a:r>
            <a:br>
              <a:rPr lang="en-GB" sz="1500" b="1" dirty="0">
                <a:effectLst/>
                <a:latin typeface="Arial" panose="020B0604020202020204" pitchFamily="34" charset="0"/>
                <a:ea typeface="Calibri" panose="020F0502020204030204" pitchFamily="34" charset="0"/>
              </a:rPr>
            </a:br>
            <a:r>
              <a:rPr lang="en-GB" sz="1500" b="1" dirty="0">
                <a:effectLst/>
                <a:latin typeface="Arial" panose="020B0604020202020204" pitchFamily="34" charset="0"/>
                <a:ea typeface="Calibri" panose="020F0502020204030204" pitchFamily="34" charset="0"/>
              </a:rPr>
              <a:t/>
            </a:r>
            <a:br>
              <a:rPr lang="en-GB" sz="1500" b="1" dirty="0">
                <a:effectLst/>
                <a:latin typeface="Arial" panose="020B0604020202020204" pitchFamily="34" charset="0"/>
                <a:ea typeface="Calibri" panose="020F0502020204030204" pitchFamily="34" charset="0"/>
              </a:rPr>
            </a:br>
            <a:r>
              <a:rPr lang="en-GB" sz="1500" b="1" dirty="0">
                <a:effectLst/>
                <a:latin typeface="Arial" panose="020B0604020202020204" pitchFamily="34" charset="0"/>
                <a:ea typeface="Calibri" panose="020F0502020204030204" pitchFamily="34" charset="0"/>
              </a:rPr>
              <a:t>Recommendation three</a:t>
            </a:r>
            <a:br>
              <a:rPr lang="en-GB" sz="1500" b="1" dirty="0">
                <a:effectLst/>
                <a:latin typeface="Arial" panose="020B0604020202020204" pitchFamily="34" charset="0"/>
                <a:ea typeface="Calibri" panose="020F0502020204030204" pitchFamily="34" charset="0"/>
              </a:rPr>
            </a:br>
            <a:r>
              <a:rPr lang="en-GB" sz="1500" b="1" dirty="0">
                <a:effectLst/>
                <a:latin typeface="Arial" panose="020B0604020202020204" pitchFamily="34" charset="0"/>
                <a:ea typeface="Calibri" panose="020F0502020204030204" pitchFamily="34" charset="0"/>
              </a:rPr>
              <a:t>Contracts and tendering </a:t>
            </a:r>
            <a:r>
              <a:rPr lang="en-GB" sz="1500" dirty="0">
                <a:effectLst/>
                <a:latin typeface="Calibri" panose="020F0502020204030204" pitchFamily="34" charset="0"/>
                <a:ea typeface="Calibri" panose="020F0502020204030204" pitchFamily="34" charset="0"/>
              </a:rPr>
              <a:t/>
            </a:r>
            <a:br>
              <a:rPr lang="en-GB" sz="1500" dirty="0">
                <a:effectLst/>
                <a:latin typeface="Calibri" panose="020F0502020204030204" pitchFamily="34" charset="0"/>
                <a:ea typeface="Calibri" panose="020F0502020204030204" pitchFamily="34" charset="0"/>
              </a:rPr>
            </a:br>
            <a:r>
              <a:rPr lang="en-GB" sz="1500" dirty="0">
                <a:effectLst/>
                <a:latin typeface="Arial" panose="020B0604020202020204" pitchFamily="34" charset="0"/>
                <a:ea typeface="Calibri" panose="020F0502020204030204" pitchFamily="34" charset="0"/>
              </a:rPr>
              <a:t> </a:t>
            </a:r>
            <a:r>
              <a:rPr lang="en-GB" sz="1500" dirty="0">
                <a:effectLst/>
                <a:latin typeface="Calibri" panose="020F0502020204030204" pitchFamily="34" charset="0"/>
                <a:ea typeface="Calibri" panose="020F0502020204030204" pitchFamily="34" charset="0"/>
              </a:rPr>
              <a:t/>
            </a:r>
            <a:br>
              <a:rPr lang="en-GB" sz="1500" dirty="0">
                <a:effectLst/>
                <a:latin typeface="Calibri" panose="020F0502020204030204" pitchFamily="34" charset="0"/>
                <a:ea typeface="Calibri" panose="020F0502020204030204" pitchFamily="34" charset="0"/>
              </a:rPr>
            </a:br>
            <a:endParaRPr lang="en-GB" sz="1500" dirty="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174945"/>
            <a:ext cx="7838694"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082023"/>
            <a:ext cx="1405092" cy="1028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9F8639D-254E-4E44-8699-CA9723BB1892}"/>
              </a:ext>
            </a:extLst>
          </p:cNvPr>
          <p:cNvSpPr>
            <a:spLocks noGrp="1"/>
          </p:cNvSpPr>
          <p:nvPr>
            <p:ph idx="1"/>
          </p:nvPr>
        </p:nvSpPr>
        <p:spPr>
          <a:xfrm>
            <a:off x="630936" y="2502951"/>
            <a:ext cx="7882128" cy="2179265"/>
          </a:xfrm>
        </p:spPr>
        <p:txBody>
          <a:bodyPr>
            <a:normAutofit/>
          </a:bodyPr>
          <a:lstStyle/>
          <a:p>
            <a:pPr marL="0" indent="0">
              <a:buNone/>
            </a:pPr>
            <a:endParaRPr lang="en-GB" sz="1700" dirty="0">
              <a:effectLst/>
              <a:latin typeface="Arial" panose="020B0604020202020204" pitchFamily="34" charset="0"/>
              <a:ea typeface="Calibri" panose="020F0502020204030204" pitchFamily="34" charset="0"/>
            </a:endParaRPr>
          </a:p>
          <a:p>
            <a:pPr marL="0" indent="0">
              <a:buNone/>
            </a:pPr>
            <a:endParaRPr lang="en-GB" sz="1700" dirty="0">
              <a:latin typeface="Arial" panose="020B0604020202020204" pitchFamily="34" charset="0"/>
              <a:ea typeface="Calibri" panose="020F0502020204030204" pitchFamily="34" charset="0"/>
            </a:endParaRPr>
          </a:p>
          <a:p>
            <a:pPr marL="0" indent="0">
              <a:buNone/>
            </a:pPr>
            <a:r>
              <a:rPr lang="en-GB" sz="1700" dirty="0">
                <a:effectLst/>
                <a:latin typeface="Arial" panose="020B0604020202020204" pitchFamily="34" charset="0"/>
                <a:ea typeface="Calibri" panose="020F0502020204030204" pitchFamily="34" charset="0"/>
              </a:rPr>
              <a:t>The agreed core principles must be embedded as part of contracts and tendering processes. </a:t>
            </a:r>
            <a:endParaRPr lang="en-GB" sz="1700" dirty="0">
              <a:effectLst/>
              <a:latin typeface="Calibri" panose="020F0502020204030204" pitchFamily="34" charset="0"/>
              <a:ea typeface="Calibri" panose="020F0502020204030204" pitchFamily="34" charset="0"/>
            </a:endParaRPr>
          </a:p>
          <a:p>
            <a:endParaRPr lang="en-GB" sz="1700" dirty="0"/>
          </a:p>
        </p:txBody>
      </p:sp>
    </p:spTree>
    <p:extLst>
      <p:ext uri="{BB962C8B-B14F-4D97-AF65-F5344CB8AC3E}">
        <p14:creationId xmlns:p14="http://schemas.microsoft.com/office/powerpoint/2010/main" val="4017028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ECDE7A-6944-466D-8FFE-149A29BA6B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B3420082-9415-44EC-802E-C77D71D59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1514104"/>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5A52C45-1FCB-4636-A80F-2849B8226C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150876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830C45-967E-48B7-92FA-6C64688CD1EE}"/>
              </a:ext>
            </a:extLst>
          </p:cNvPr>
          <p:cNvSpPr>
            <a:spLocks noGrp="1"/>
          </p:cNvSpPr>
          <p:nvPr>
            <p:ph type="title"/>
          </p:nvPr>
        </p:nvSpPr>
        <p:spPr>
          <a:xfrm>
            <a:off x="836676" y="411480"/>
            <a:ext cx="7626096" cy="884682"/>
          </a:xfrm>
        </p:spPr>
        <p:txBody>
          <a:bodyPr>
            <a:normAutofit fontScale="90000"/>
          </a:bodyPr>
          <a:lstStyle/>
          <a:p>
            <a:pPr>
              <a:lnSpc>
                <a:spcPct val="90000"/>
              </a:lnSpc>
            </a:pPr>
            <a:r>
              <a:rPr lang="en-GB" sz="1400" b="1" dirty="0">
                <a:effectLst/>
                <a:latin typeface="Arial" panose="020B0604020202020204" pitchFamily="34" charset="0"/>
                <a:ea typeface="Calibri" panose="020F0502020204030204" pitchFamily="34" charset="0"/>
              </a:rPr>
              <a:t/>
            </a:r>
            <a:br>
              <a:rPr lang="en-GB" sz="1400" b="1" dirty="0">
                <a:effectLst/>
                <a:latin typeface="Arial" panose="020B0604020202020204" pitchFamily="34" charset="0"/>
                <a:ea typeface="Calibri" panose="020F0502020204030204" pitchFamily="34" charset="0"/>
              </a:rPr>
            </a:br>
            <a:r>
              <a:rPr lang="en-GB" sz="2800" b="1" dirty="0">
                <a:effectLst/>
                <a:latin typeface="Arial" panose="020B0604020202020204" pitchFamily="34" charset="0"/>
                <a:ea typeface="Calibri" panose="020F0502020204030204" pitchFamily="34" charset="0"/>
                <a:cs typeface="Arial" panose="020B0604020202020204" pitchFamily="34" charset="0"/>
              </a:rPr>
              <a:t>Recommendation four</a:t>
            </a:r>
            <a:br>
              <a:rPr lang="en-GB" sz="2800" b="1" dirty="0">
                <a:effectLst/>
                <a:latin typeface="Arial" panose="020B0604020202020204" pitchFamily="34" charset="0"/>
                <a:ea typeface="Calibri" panose="020F0502020204030204" pitchFamily="34" charset="0"/>
                <a:cs typeface="Arial" panose="020B0604020202020204" pitchFamily="34" charset="0"/>
              </a:rPr>
            </a:br>
            <a:r>
              <a:rPr lang="en-GB" sz="2800" b="1" dirty="0">
                <a:effectLst/>
                <a:latin typeface="Arial" panose="020B0604020202020204" pitchFamily="34" charset="0"/>
                <a:ea typeface="Calibri" panose="020F0502020204030204" pitchFamily="34" charset="0"/>
                <a:cs typeface="Arial" panose="020B0604020202020204" pitchFamily="34" charset="0"/>
              </a:rPr>
              <a:t>Review, reflect and adjust </a:t>
            </a:r>
            <a:r>
              <a:rPr lang="en-GB" sz="2800" dirty="0">
                <a:effectLst/>
                <a:latin typeface="Arial" panose="020B0604020202020204" pitchFamily="34" charset="0"/>
                <a:ea typeface="Calibri" panose="020F0502020204030204" pitchFamily="34" charset="0"/>
                <a:cs typeface="Arial" panose="020B0604020202020204" pitchFamily="34" charset="0"/>
              </a:rPr>
              <a:t/>
            </a:r>
            <a:br>
              <a:rPr lang="en-GB" sz="2800" dirty="0">
                <a:effectLst/>
                <a:latin typeface="Arial" panose="020B0604020202020204" pitchFamily="34" charset="0"/>
                <a:ea typeface="Calibri" panose="020F050202020403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768EB4DD-3704-43AD-92B3-C4E0C6EA92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578099"/>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2" descr="See the source image">
            <a:extLst>
              <a:ext uri="{FF2B5EF4-FFF2-40B4-BE49-F238E27FC236}">
                <a16:creationId xmlns:a16="http://schemas.microsoft.com/office/drawing/2014/main" id="{B3A9CF12-54A8-4DD8-89D4-82095C5E95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85" r="7472" b="-1"/>
          <a:stretch/>
        </p:blipFill>
        <p:spPr bwMode="auto">
          <a:xfrm>
            <a:off x="681228" y="1858518"/>
            <a:ext cx="4507391" cy="277063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4D05964-2F9B-40B6-AFA2-60A679220FE1}"/>
              </a:ext>
            </a:extLst>
          </p:cNvPr>
          <p:cNvSpPr>
            <a:spLocks noGrp="1"/>
          </p:cNvSpPr>
          <p:nvPr>
            <p:ph idx="1"/>
          </p:nvPr>
        </p:nvSpPr>
        <p:spPr>
          <a:xfrm>
            <a:off x="5558589" y="1858518"/>
            <a:ext cx="2904183" cy="2770632"/>
          </a:xfrm>
        </p:spPr>
        <p:txBody>
          <a:bodyPr anchor="ctr">
            <a:normAutofit/>
          </a:bodyPr>
          <a:lstStyle/>
          <a:p>
            <a:pPr marL="0" indent="0">
              <a:buNone/>
            </a:pPr>
            <a:endParaRPr lang="en-GB" sz="1400" dirty="0">
              <a:latin typeface="Arial" panose="020B0604020202020204" pitchFamily="34" charset="0"/>
              <a:ea typeface="Calibri" panose="020F0502020204030204" pitchFamily="34" charset="0"/>
            </a:endParaRPr>
          </a:p>
          <a:p>
            <a:pPr marL="0" indent="0">
              <a:buNone/>
            </a:pPr>
            <a:r>
              <a:rPr lang="en-GB" sz="1400" dirty="0">
                <a:effectLst/>
                <a:latin typeface="Arial" panose="020B0604020202020204" pitchFamily="34" charset="0"/>
                <a:ea typeface="Calibri" panose="020F0502020204030204" pitchFamily="34" charset="0"/>
              </a:rPr>
              <a:t>Ongoing engagement will provide opportunities for reflection including insights into any changes in preferences, circumstances, and opportunities</a:t>
            </a:r>
          </a:p>
          <a:p>
            <a:pPr marL="0" indent="0">
              <a:buNone/>
            </a:pPr>
            <a:endParaRPr lang="en-GB" sz="1400" dirty="0">
              <a:latin typeface="Arial" panose="020B0604020202020204" pitchFamily="34" charset="0"/>
            </a:endParaRPr>
          </a:p>
          <a:p>
            <a:pPr marL="0" indent="0">
              <a:buNone/>
            </a:pPr>
            <a:endParaRPr lang="en-GB" sz="1400" dirty="0"/>
          </a:p>
        </p:txBody>
      </p:sp>
    </p:spTree>
    <p:extLst>
      <p:ext uri="{BB962C8B-B14F-4D97-AF65-F5344CB8AC3E}">
        <p14:creationId xmlns:p14="http://schemas.microsoft.com/office/powerpoint/2010/main" val="108952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8857BF-63CD-4450-8868-DF045C6B6BCE}"/>
              </a:ext>
            </a:extLst>
          </p:cNvPr>
          <p:cNvSpPr>
            <a:spLocks noGrp="1"/>
          </p:cNvSpPr>
          <p:nvPr>
            <p:ph type="title"/>
          </p:nvPr>
        </p:nvSpPr>
        <p:spPr>
          <a:xfrm>
            <a:off x="630936" y="320040"/>
            <a:ext cx="7879842" cy="1439355"/>
          </a:xfrm>
        </p:spPr>
        <p:txBody>
          <a:bodyPr anchor="b">
            <a:normAutofit/>
          </a:bodyPr>
          <a:lstStyle/>
          <a:p>
            <a:pPr marL="742950" lvl="1" indent="-285750">
              <a:lnSpc>
                <a:spcPct val="90000"/>
              </a:lnSpc>
              <a:spcBef>
                <a:spcPts val="200"/>
              </a:spcBef>
            </a:pPr>
            <a:r>
              <a:rPr lang="en-GB" sz="3100" b="1" dirty="0">
                <a:effectLst/>
                <a:latin typeface="Arial" panose="020B0604020202020204" pitchFamily="34" charset="0"/>
                <a:ea typeface="Times New Roman" panose="02020603050405020304" pitchFamily="18" charset="0"/>
                <a:cs typeface="Arial" panose="020B0604020202020204" pitchFamily="34" charset="0"/>
              </a:rPr>
              <a:t>Levelling the engagement playing field</a:t>
            </a:r>
            <a:br>
              <a:rPr lang="en-GB" sz="3100" b="1" dirty="0">
                <a:effectLst/>
                <a:latin typeface="Arial" panose="020B0604020202020204" pitchFamily="34" charset="0"/>
                <a:ea typeface="Times New Roman" panose="02020603050405020304" pitchFamily="18" charset="0"/>
                <a:cs typeface="Arial" panose="020B0604020202020204" pitchFamily="34" charset="0"/>
              </a:rPr>
            </a:br>
            <a:r>
              <a:rPr lang="en-GB" sz="3100" dirty="0">
                <a:effectLst/>
                <a:latin typeface="Arial" panose="020B0604020202020204" pitchFamily="34" charset="0"/>
                <a:ea typeface="Calibri" panose="020F0502020204030204" pitchFamily="34" charset="0"/>
              </a:rPr>
              <a:t> </a:t>
            </a:r>
            <a:endParaRPr lang="en-GB" sz="3100" dirty="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174945"/>
            <a:ext cx="7838694"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082023"/>
            <a:ext cx="1405092" cy="1028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0DC5973-5A53-42B7-88D6-DE84D761F140}"/>
              </a:ext>
            </a:extLst>
          </p:cNvPr>
          <p:cNvSpPr>
            <a:spLocks noGrp="1"/>
          </p:cNvSpPr>
          <p:nvPr>
            <p:ph idx="1"/>
          </p:nvPr>
        </p:nvSpPr>
        <p:spPr>
          <a:xfrm>
            <a:off x="630936" y="2502951"/>
            <a:ext cx="7882128" cy="2179265"/>
          </a:xfrm>
        </p:spPr>
        <p:txBody>
          <a:bodyPr>
            <a:normAutofit/>
          </a:bodyPr>
          <a:lstStyle/>
          <a:p>
            <a:pPr>
              <a:lnSpc>
                <a:spcPct val="90000"/>
              </a:lnSpc>
            </a:pPr>
            <a:endParaRPr lang="en-GB" sz="1400" dirty="0">
              <a:effectLst/>
              <a:latin typeface="Calibri" panose="020F0502020204030204" pitchFamily="34" charset="0"/>
              <a:ea typeface="Calibri" panose="020F0502020204030204" pitchFamily="34" charset="0"/>
            </a:endParaRPr>
          </a:p>
          <a:p>
            <a:pPr>
              <a:lnSpc>
                <a:spcPct val="90000"/>
              </a:lnSpc>
            </a:pPr>
            <a:r>
              <a:rPr lang="en-GB" sz="1400" dirty="0">
                <a:effectLst/>
                <a:latin typeface="Arial" panose="020B0604020202020204" pitchFamily="34" charset="0"/>
                <a:ea typeface="Calibri" panose="020F0502020204030204" pitchFamily="34" charset="0"/>
                <a:cs typeface="Arial" panose="020B0604020202020204" pitchFamily="34" charset="0"/>
              </a:rPr>
              <a:t>Digital has increased the ability for people to participate in engagement events more easily. </a:t>
            </a:r>
          </a:p>
          <a:p>
            <a:pPr>
              <a:lnSpc>
                <a:spcPct val="90000"/>
              </a:lnSpc>
            </a:pPr>
            <a:endParaRPr lang="en-GB" sz="1400" dirty="0">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GB" sz="1400" dirty="0">
                <a:effectLst/>
                <a:latin typeface="Arial" panose="020B0604020202020204" pitchFamily="34" charset="0"/>
                <a:ea typeface="Calibri" panose="020F0502020204030204" pitchFamily="34" charset="0"/>
                <a:cs typeface="Arial" panose="020B0604020202020204" pitchFamily="34" charset="0"/>
              </a:rPr>
              <a:t>Lead-in times for digital events are shorter, the challenges of agreeing geographical locations and finding suitably sized venues do not apply. The notion of limiting the number of </a:t>
            </a:r>
            <a:r>
              <a:rPr lang="en-GB" sz="1400" i="1" dirty="0">
                <a:effectLst/>
                <a:latin typeface="Arial" panose="020B0604020202020204" pitchFamily="34" charset="0"/>
                <a:ea typeface="Calibri" panose="020F0502020204030204" pitchFamily="34" charset="0"/>
                <a:cs typeface="Arial" panose="020B0604020202020204" pitchFamily="34" charset="0"/>
              </a:rPr>
              <a:t>‘people round the table’ </a:t>
            </a:r>
            <a:r>
              <a:rPr lang="en-GB" sz="1400" dirty="0">
                <a:effectLst/>
                <a:latin typeface="Arial" panose="020B0604020202020204" pitchFamily="34" charset="0"/>
                <a:ea typeface="Calibri" panose="020F0502020204030204" pitchFamily="34" charset="0"/>
                <a:cs typeface="Arial" panose="020B0604020202020204" pitchFamily="34" charset="0"/>
              </a:rPr>
              <a:t>because of the size of the room or table is no longer a valid argument. </a:t>
            </a:r>
          </a:p>
          <a:p>
            <a:pPr>
              <a:lnSpc>
                <a:spcPct val="90000"/>
              </a:lnSpc>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GB" sz="1400" dirty="0">
                <a:effectLst/>
                <a:latin typeface="Arial" panose="020B0604020202020204" pitchFamily="34" charset="0"/>
                <a:ea typeface="Calibri" panose="020F0502020204030204" pitchFamily="34" charset="0"/>
                <a:cs typeface="Arial" panose="020B0604020202020204" pitchFamily="34" charset="0"/>
              </a:rPr>
              <a:t>In turn this should prompt a different approach and style to involving </a:t>
            </a:r>
            <a:r>
              <a:rPr lang="en-GB" sz="1400" dirty="0" smtClean="0">
                <a:effectLst/>
                <a:latin typeface="Arial" panose="020B0604020202020204" pitchFamily="34" charset="0"/>
                <a:ea typeface="Calibri" panose="020F0502020204030204" pitchFamily="34" charset="0"/>
                <a:cs typeface="Arial" panose="020B0604020202020204" pitchFamily="34" charset="0"/>
              </a:rPr>
              <a:t>people.</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90000"/>
              </a:lnSpc>
              <a:buNone/>
            </a:pPr>
            <a:endParaRPr lang="en-GB" sz="1400" dirty="0"/>
          </a:p>
        </p:txBody>
      </p:sp>
    </p:spTree>
    <p:extLst>
      <p:ext uri="{BB962C8B-B14F-4D97-AF65-F5344CB8AC3E}">
        <p14:creationId xmlns:p14="http://schemas.microsoft.com/office/powerpoint/2010/main" val="94144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Strategy</a:t>
            </a:r>
            <a:endParaRPr lang="en-GB" dirty="0"/>
          </a:p>
        </p:txBody>
      </p:sp>
      <p:sp>
        <p:nvSpPr>
          <p:cNvPr id="3" name="Content Placeholder 2"/>
          <p:cNvSpPr>
            <a:spLocks noGrp="1"/>
          </p:cNvSpPr>
          <p:nvPr>
            <p:ph idx="1"/>
          </p:nvPr>
        </p:nvSpPr>
        <p:spPr/>
        <p:txBody>
          <a:bodyPr/>
          <a:lstStyle/>
          <a:p>
            <a:r>
              <a:rPr lang="en-GB" dirty="0" smtClean="0"/>
              <a:t>Building on Data Dialogues</a:t>
            </a:r>
          </a:p>
          <a:p>
            <a:r>
              <a:rPr lang="en-GB" dirty="0" smtClean="0"/>
              <a:t>Working with third sector equality and advocacy groups to reach people</a:t>
            </a:r>
          </a:p>
          <a:p>
            <a:r>
              <a:rPr lang="en-GB" dirty="0" smtClean="0"/>
              <a:t>Feedback loop</a:t>
            </a:r>
          </a:p>
          <a:p>
            <a:r>
              <a:rPr lang="en-GB" dirty="0" smtClean="0"/>
              <a:t>Information channels</a:t>
            </a:r>
            <a:endParaRPr lang="en-GB" dirty="0"/>
          </a:p>
        </p:txBody>
      </p:sp>
    </p:spTree>
    <p:extLst>
      <p:ext uri="{BB962C8B-B14F-4D97-AF65-F5344CB8AC3E}">
        <p14:creationId xmlns:p14="http://schemas.microsoft.com/office/powerpoint/2010/main" val="3400260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Dialogues</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9214" y="1200150"/>
            <a:ext cx="7765571" cy="3394075"/>
          </a:xfrm>
        </p:spPr>
      </p:pic>
    </p:spTree>
    <p:extLst>
      <p:ext uri="{BB962C8B-B14F-4D97-AF65-F5344CB8AC3E}">
        <p14:creationId xmlns:p14="http://schemas.microsoft.com/office/powerpoint/2010/main" val="732262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Background: Strategy &amp; Vision</a:t>
            </a:r>
            <a:endParaRPr lang="en-GB"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9862" y="1044868"/>
            <a:ext cx="6073049" cy="3770286"/>
          </a:xfrm>
        </p:spPr>
      </p:pic>
    </p:spTree>
    <p:extLst>
      <p:ext uri="{BB962C8B-B14F-4D97-AF65-F5344CB8AC3E}">
        <p14:creationId xmlns:p14="http://schemas.microsoft.com/office/powerpoint/2010/main" val="559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C7D23C-5867-4E18-9D37-FBFABE7D9A41}"/>
              </a:ext>
            </a:extLst>
          </p:cNvPr>
          <p:cNvSpPr>
            <a:spLocks noGrp="1"/>
          </p:cNvSpPr>
          <p:nvPr>
            <p:ph type="title"/>
          </p:nvPr>
        </p:nvSpPr>
        <p:spPr>
          <a:xfrm>
            <a:off x="630936" y="320040"/>
            <a:ext cx="7879842" cy="1439355"/>
          </a:xfrm>
        </p:spPr>
        <p:txBody>
          <a:bodyPr anchor="b">
            <a:normAutofit/>
          </a:bodyPr>
          <a:lstStyle/>
          <a:p>
            <a:r>
              <a:rPr lang="en-GB" sz="4500" dirty="0"/>
              <a:t>Purpose</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174945"/>
            <a:ext cx="7838694"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082023"/>
            <a:ext cx="1405092" cy="1028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C2E978F-76A0-4EA0-88E0-24F627AE7596}"/>
              </a:ext>
            </a:extLst>
          </p:cNvPr>
          <p:cNvSpPr>
            <a:spLocks noGrp="1"/>
          </p:cNvSpPr>
          <p:nvPr>
            <p:ph idx="1"/>
          </p:nvPr>
        </p:nvSpPr>
        <p:spPr>
          <a:xfrm>
            <a:off x="630936" y="2502951"/>
            <a:ext cx="7882128" cy="2179265"/>
          </a:xfrm>
        </p:spPr>
        <p:txBody>
          <a:bodyPr>
            <a:normAutofit/>
          </a:bodyPr>
          <a:lstStyle/>
          <a:p>
            <a:pPr marL="0" indent="0">
              <a:buNone/>
            </a:pPr>
            <a:endParaRPr lang="en-GB" sz="1700" dirty="0">
              <a:effectLst/>
              <a:latin typeface="Arial" panose="020B0604020202020204" pitchFamily="34" charset="0"/>
              <a:ea typeface="Calibri" panose="020F0502020204030204" pitchFamily="34" charset="0"/>
            </a:endParaRPr>
          </a:p>
          <a:p>
            <a:pPr marL="0" indent="0">
              <a:buNone/>
            </a:pPr>
            <a:endParaRPr lang="en-GB" sz="1700" dirty="0">
              <a:latin typeface="Arial" panose="020B0604020202020204" pitchFamily="34" charset="0"/>
              <a:ea typeface="Calibri" panose="020F0502020204030204" pitchFamily="34" charset="0"/>
            </a:endParaRPr>
          </a:p>
          <a:p>
            <a:pPr marL="0" indent="0">
              <a:buNone/>
            </a:pPr>
            <a:r>
              <a:rPr lang="en-GB" sz="1700" dirty="0">
                <a:effectLst/>
                <a:latin typeface="Arial" panose="020B0604020202020204" pitchFamily="34" charset="0"/>
                <a:ea typeface="Calibri" panose="020F0502020204030204" pitchFamily="34" charset="0"/>
              </a:rPr>
              <a:t>To scope out where and how to focus efforts to optimise citizen engagement relating to the development and delivery of digital health and care.</a:t>
            </a:r>
            <a:endParaRPr lang="en-GB" sz="17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707" y="0"/>
            <a:ext cx="3254915" cy="2331065"/>
          </a:xfrm>
          <a:prstGeom prst="rect">
            <a:avLst/>
          </a:prstGeom>
        </p:spPr>
      </p:pic>
    </p:spTree>
    <p:extLst>
      <p:ext uri="{BB962C8B-B14F-4D97-AF65-F5344CB8AC3E}">
        <p14:creationId xmlns:p14="http://schemas.microsoft.com/office/powerpoint/2010/main" val="135849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&amp; Finish Group Members</a:t>
            </a:r>
            <a:endParaRPr lang="en-GB" dirty="0"/>
          </a:p>
        </p:txBody>
      </p:sp>
      <p:graphicFrame>
        <p:nvGraphicFramePr>
          <p:cNvPr id="4" name="Content Placeholder 3"/>
          <p:cNvGraphicFramePr>
            <a:graphicFrameLocks noGrp="1"/>
          </p:cNvGraphicFramePr>
          <p:nvPr>
            <p:ph idx="1"/>
          </p:nvPr>
        </p:nvGraphicFramePr>
        <p:xfrm>
          <a:off x="1709420" y="1339532"/>
          <a:ext cx="5725160" cy="3115310"/>
        </p:xfrm>
        <a:graphic>
          <a:graphicData uri="http://schemas.openxmlformats.org/drawingml/2006/table">
            <a:tbl>
              <a:tblPr firstRow="1" firstCol="1" bandRow="1">
                <a:tableStyleId>{5C22544A-7EE6-4342-B048-85BDC9FD1C3A}</a:tableStyleId>
              </a:tblPr>
              <a:tblGrid>
                <a:gridCol w="1527175">
                  <a:extLst>
                    <a:ext uri="{9D8B030D-6E8A-4147-A177-3AD203B41FA5}">
                      <a16:colId xmlns:a16="http://schemas.microsoft.com/office/drawing/2014/main" val="2239885360"/>
                    </a:ext>
                  </a:extLst>
                </a:gridCol>
                <a:gridCol w="2289175">
                  <a:extLst>
                    <a:ext uri="{9D8B030D-6E8A-4147-A177-3AD203B41FA5}">
                      <a16:colId xmlns:a16="http://schemas.microsoft.com/office/drawing/2014/main" val="2418846439"/>
                    </a:ext>
                  </a:extLst>
                </a:gridCol>
                <a:gridCol w="1908810">
                  <a:extLst>
                    <a:ext uri="{9D8B030D-6E8A-4147-A177-3AD203B41FA5}">
                      <a16:colId xmlns:a16="http://schemas.microsoft.com/office/drawing/2014/main" val="2691042905"/>
                    </a:ext>
                  </a:extLst>
                </a:gridCol>
              </a:tblGrid>
              <a:tr h="0">
                <a:tc>
                  <a:txBody>
                    <a:bodyPr/>
                    <a:lstStyle/>
                    <a:p>
                      <a:pPr algn="just">
                        <a:spcAft>
                          <a:spcPts val="0"/>
                        </a:spcAft>
                        <a:tabLst>
                          <a:tab pos="2125980" algn="l"/>
                        </a:tabLst>
                      </a:pPr>
                      <a:r>
                        <a:rPr lang="en-GB" sz="1200">
                          <a:effectLst/>
                        </a:rPr>
                        <a:t>Name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tabLst>
                          <a:tab pos="2125980" algn="l"/>
                        </a:tabLst>
                      </a:pPr>
                      <a:r>
                        <a:rPr lang="en-GB" sz="1200">
                          <a:effectLst/>
                        </a:rPr>
                        <a:t>Designation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tabLst>
                          <a:tab pos="2125980" algn="l"/>
                        </a:tabLst>
                      </a:pPr>
                      <a:r>
                        <a:rPr lang="en-GB" sz="1200">
                          <a:effectLst/>
                        </a:rPr>
                        <a:t>Organisation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4888070"/>
                  </a:ext>
                </a:extLst>
              </a:tr>
              <a:tr h="0">
                <a:tc>
                  <a:txBody>
                    <a:bodyPr/>
                    <a:lstStyle/>
                    <a:p>
                      <a:pPr algn="just">
                        <a:spcAft>
                          <a:spcPts val="0"/>
                        </a:spcAft>
                        <a:tabLst>
                          <a:tab pos="2125980" algn="l"/>
                        </a:tabLst>
                      </a:pPr>
                      <a:r>
                        <a:rPr lang="en-GB" sz="1200">
                          <a:effectLst/>
                        </a:rPr>
                        <a:t>Amanda Leithead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tabLst>
                          <a:tab pos="2125980" algn="l"/>
                        </a:tabLst>
                      </a:pPr>
                      <a:r>
                        <a:rPr lang="en-GB" sz="1200">
                          <a:effectLst/>
                        </a:rPr>
                        <a:t>Programme Manager (Chair)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tabLst>
                          <a:tab pos="2125980" algn="l"/>
                        </a:tabLst>
                      </a:pPr>
                      <a:r>
                        <a:rPr lang="en-GB" sz="1200">
                          <a:effectLst/>
                        </a:rPr>
                        <a:t>Technology Enabled Care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5644435"/>
                  </a:ext>
                </a:extLst>
              </a:tr>
              <a:tr h="0">
                <a:tc>
                  <a:txBody>
                    <a:bodyPr/>
                    <a:lstStyle/>
                    <a:p>
                      <a:pPr algn="just">
                        <a:spcAft>
                          <a:spcPts val="0"/>
                        </a:spcAft>
                        <a:tabLst>
                          <a:tab pos="2125980" algn="l"/>
                        </a:tabLst>
                      </a:pPr>
                      <a:r>
                        <a:rPr lang="en-GB" sz="1200">
                          <a:effectLst/>
                        </a:rPr>
                        <a:t>Gary McGrow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tabLst>
                          <a:tab pos="2125980" algn="l"/>
                        </a:tabLst>
                      </a:pPr>
                      <a:r>
                        <a:rPr lang="en-GB" sz="1200">
                          <a:effectLst/>
                        </a:rPr>
                        <a:t>Social Researcher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tabLst>
                          <a:tab pos="2125980" algn="l"/>
                        </a:tabLst>
                      </a:pPr>
                      <a:r>
                        <a:rPr lang="en-GB" sz="1200">
                          <a:effectLst/>
                        </a:rPr>
                        <a:t>Healthcare Improvement Scotland (HIS)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981940"/>
                  </a:ext>
                </a:extLst>
              </a:tr>
              <a:tr h="0">
                <a:tc>
                  <a:txBody>
                    <a:bodyPr/>
                    <a:lstStyle/>
                    <a:p>
                      <a:pPr algn="just">
                        <a:spcAft>
                          <a:spcPts val="0"/>
                        </a:spcAft>
                        <a:tabLst>
                          <a:tab pos="2125980" algn="l"/>
                        </a:tabLst>
                      </a:pPr>
                      <a:r>
                        <a:rPr lang="en-GB" sz="1200">
                          <a:effectLst/>
                        </a:rPr>
                        <a:t>Janis MacDonald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tabLst>
                          <a:tab pos="2125980" algn="l"/>
                        </a:tabLst>
                      </a:pPr>
                      <a:r>
                        <a:rPr lang="en-GB" sz="1200">
                          <a:effectLst/>
                        </a:rPr>
                        <a:t>CEO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Deaf Scotland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7174304"/>
                  </a:ext>
                </a:extLst>
              </a:tr>
              <a:tr h="0">
                <a:tc>
                  <a:txBody>
                    <a:bodyPr/>
                    <a:lstStyle/>
                    <a:p>
                      <a:pPr algn="just">
                        <a:spcAft>
                          <a:spcPts val="0"/>
                        </a:spcAft>
                        <a:tabLst>
                          <a:tab pos="2125980" algn="l"/>
                        </a:tabLst>
                      </a:pPr>
                      <a:r>
                        <a:rPr lang="en-GB" sz="1200">
                          <a:effectLst/>
                        </a:rPr>
                        <a:t>Laura Jones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tabLst>
                          <a:tab pos="2125980" algn="l"/>
                        </a:tabLst>
                      </a:pPr>
                      <a:r>
                        <a:rPr lang="en-GB" sz="1200">
                          <a:effectLst/>
                        </a:rPr>
                        <a:t>Senior Policy Officer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tabLst>
                          <a:tab pos="2125980" algn="l"/>
                        </a:tabLst>
                      </a:pPr>
                      <a:r>
                        <a:rPr lang="en-GB" sz="1200">
                          <a:effectLst/>
                        </a:rPr>
                        <a:t>Royal National Institute for the Blind (RNIB)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1199154"/>
                  </a:ext>
                </a:extLst>
              </a:tr>
              <a:tr h="0">
                <a:tc>
                  <a:txBody>
                    <a:bodyPr/>
                    <a:lstStyle/>
                    <a:p>
                      <a:pPr algn="just">
                        <a:spcAft>
                          <a:spcPts val="0"/>
                        </a:spcAft>
                        <a:tabLst>
                          <a:tab pos="2125980" algn="l"/>
                        </a:tabLst>
                      </a:pPr>
                      <a:r>
                        <a:rPr lang="en-GB" sz="1200">
                          <a:effectLst/>
                        </a:rPr>
                        <a:t>Louise Coupland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tabLst>
                          <a:tab pos="2125980" algn="l"/>
                        </a:tabLst>
                      </a:pPr>
                      <a:r>
                        <a:rPr lang="en-GB" sz="1200">
                          <a:effectLst/>
                        </a:rPr>
                        <a:t>Digital Network Lead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ALLIANCE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3456219"/>
                  </a:ext>
                </a:extLst>
              </a:tr>
              <a:tr h="0">
                <a:tc>
                  <a:txBody>
                    <a:bodyPr/>
                    <a:lstStyle/>
                    <a:p>
                      <a:pPr algn="just">
                        <a:spcAft>
                          <a:spcPts val="0"/>
                        </a:spcAft>
                        <a:tabLst>
                          <a:tab pos="2125980" algn="l"/>
                        </a:tabLst>
                      </a:pPr>
                      <a:r>
                        <a:rPr lang="en-GB" sz="1200">
                          <a:effectLst/>
                        </a:rPr>
                        <a:t>Maimie Thompson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tabLst>
                          <a:tab pos="2125980" algn="l"/>
                        </a:tabLst>
                      </a:pPr>
                      <a:r>
                        <a:rPr lang="en-GB" sz="1200">
                          <a:effectLst/>
                        </a:rPr>
                        <a:t>Engagement Lead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tabLst>
                          <a:tab pos="2125980" algn="l"/>
                        </a:tabLst>
                      </a:pPr>
                      <a:r>
                        <a:rPr lang="en-GB" sz="1200">
                          <a:effectLst/>
                        </a:rPr>
                        <a:t>Technology Enabled Care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3440844"/>
                  </a:ext>
                </a:extLst>
              </a:tr>
              <a:tr h="0">
                <a:tc>
                  <a:txBody>
                    <a:bodyPr/>
                    <a:lstStyle/>
                    <a:p>
                      <a:pPr algn="just">
                        <a:spcAft>
                          <a:spcPts val="0"/>
                        </a:spcAft>
                        <a:tabLst>
                          <a:tab pos="2125980" algn="l"/>
                        </a:tabLst>
                      </a:pPr>
                      <a:r>
                        <a:rPr lang="en-GB" sz="1200">
                          <a:effectLst/>
                        </a:rPr>
                        <a:t>Nel Whiting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tabLst>
                          <a:tab pos="2125980" algn="l"/>
                        </a:tabLst>
                      </a:pPr>
                      <a:r>
                        <a:rPr lang="en-GB" sz="1200">
                          <a:effectLst/>
                        </a:rPr>
                        <a:t>Policy Lead for Participation and Engagement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Digital Health and Care, Scottish Government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9990840"/>
                  </a:ext>
                </a:extLst>
              </a:tr>
              <a:tr h="372110">
                <a:tc>
                  <a:txBody>
                    <a:bodyPr/>
                    <a:lstStyle/>
                    <a:p>
                      <a:pPr algn="just">
                        <a:spcAft>
                          <a:spcPts val="0"/>
                        </a:spcAft>
                        <a:tabLst>
                          <a:tab pos="2125980" algn="l"/>
                        </a:tabLst>
                      </a:pPr>
                      <a:r>
                        <a:rPr lang="en-GB" sz="1200">
                          <a:effectLst/>
                        </a:rPr>
                        <a:t>Rohan Gunatillake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tabLst>
                          <a:tab pos="2125980" algn="l"/>
                        </a:tabLst>
                      </a:pPr>
                      <a:r>
                        <a:rPr lang="en-GB" sz="1200">
                          <a:effectLst/>
                        </a:rPr>
                        <a:t>Digital Service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tabLst>
                          <a:tab pos="2125980" algn="l"/>
                        </a:tabLst>
                      </a:pPr>
                      <a:r>
                        <a:rPr lang="en-GB" sz="1200">
                          <a:effectLst/>
                        </a:rPr>
                        <a:t>NHS24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7392091"/>
                  </a:ext>
                </a:extLst>
              </a:tr>
              <a:tr h="0">
                <a:tc>
                  <a:txBody>
                    <a:bodyPr/>
                    <a:lstStyle/>
                    <a:p>
                      <a:pPr algn="just">
                        <a:spcAft>
                          <a:spcPts val="0"/>
                        </a:spcAft>
                        <a:tabLst>
                          <a:tab pos="2125980" algn="l"/>
                        </a:tabLst>
                      </a:pPr>
                      <a:r>
                        <a:rPr lang="en-GB" sz="1200">
                          <a:effectLst/>
                        </a:rPr>
                        <a:t>Suzanne Munday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Programme Manager (Gypsy Travellers Project)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tabLst>
                          <a:tab pos="2125980" algn="l"/>
                        </a:tabLst>
                      </a:pPr>
                      <a:r>
                        <a:rPr lang="en-GB" sz="1200">
                          <a:effectLst/>
                        </a:rPr>
                        <a:t>MECOPP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928161"/>
                  </a:ext>
                </a:extLst>
              </a:tr>
              <a:tr h="0">
                <a:tc>
                  <a:txBody>
                    <a:bodyPr/>
                    <a:lstStyle/>
                    <a:p>
                      <a:pPr algn="just">
                        <a:spcAft>
                          <a:spcPts val="0"/>
                        </a:spcAft>
                        <a:tabLst>
                          <a:tab pos="2125980" algn="l"/>
                        </a:tabLst>
                      </a:pPr>
                      <a:r>
                        <a:rPr lang="en-GB" sz="1200">
                          <a:effectLst/>
                        </a:rPr>
                        <a:t>Zoe Rohde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tabLst>
                          <a:tab pos="2125980" algn="l"/>
                        </a:tabLst>
                      </a:pPr>
                      <a:r>
                        <a:rPr lang="en-GB" sz="1200">
                          <a:effectLst/>
                        </a:rPr>
                        <a:t>Communications and Content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Digital Health and Care, Scottish Government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2940258"/>
                  </a:ext>
                </a:extLst>
              </a:tr>
            </a:tbl>
          </a:graphicData>
        </a:graphic>
      </p:graphicFrame>
    </p:spTree>
    <p:extLst>
      <p:ext uri="{BB962C8B-B14F-4D97-AF65-F5344CB8AC3E}">
        <p14:creationId xmlns:p14="http://schemas.microsoft.com/office/powerpoint/2010/main" val="1605448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5022E4-0E46-444E-ADB1-187DA1771BF5}"/>
              </a:ext>
            </a:extLst>
          </p:cNvPr>
          <p:cNvSpPr>
            <a:spLocks noGrp="1"/>
          </p:cNvSpPr>
          <p:nvPr>
            <p:ph type="title"/>
          </p:nvPr>
        </p:nvSpPr>
        <p:spPr>
          <a:xfrm>
            <a:off x="630936" y="320040"/>
            <a:ext cx="7879842" cy="1439355"/>
          </a:xfrm>
        </p:spPr>
        <p:txBody>
          <a:bodyPr anchor="b">
            <a:normAutofit/>
          </a:bodyPr>
          <a:lstStyle/>
          <a:p>
            <a:r>
              <a:rPr lang="en-GB" sz="4500" dirty="0" smtClean="0"/>
              <a:t>Reflections</a:t>
            </a:r>
            <a:endParaRPr lang="en-GB" sz="4500" dirty="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174945"/>
            <a:ext cx="7838694"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082023"/>
            <a:ext cx="1405092" cy="1028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7980327-4E0E-400F-A11D-00E651175CC2}"/>
              </a:ext>
            </a:extLst>
          </p:cNvPr>
          <p:cNvSpPr>
            <a:spLocks noGrp="1"/>
          </p:cNvSpPr>
          <p:nvPr>
            <p:ph idx="1"/>
          </p:nvPr>
        </p:nvSpPr>
        <p:spPr>
          <a:xfrm>
            <a:off x="630936" y="2502951"/>
            <a:ext cx="7882128" cy="2179265"/>
          </a:xfrm>
        </p:spPr>
        <p:txBody>
          <a:bodyPr>
            <a:normAutofit/>
          </a:bodyPr>
          <a:lstStyle/>
          <a:p>
            <a:r>
              <a:rPr lang="en-GB" sz="1700" dirty="0" smtClean="0">
                <a:effectLst/>
                <a:latin typeface="Arial" panose="020B0604020202020204" pitchFamily="34" charset="0"/>
                <a:ea typeface="Calibri" panose="020F0502020204030204" pitchFamily="34" charset="0"/>
              </a:rPr>
              <a:t>Modest and nothing new.</a:t>
            </a:r>
          </a:p>
          <a:p>
            <a:r>
              <a:rPr lang="en-GB" sz="1700" dirty="0" smtClean="0">
                <a:effectLst/>
                <a:latin typeface="Arial" panose="020B0604020202020204" pitchFamily="34" charset="0"/>
                <a:ea typeface="Calibri" panose="020F0502020204030204" pitchFamily="34" charset="0"/>
              </a:rPr>
              <a:t>Perhaps </a:t>
            </a:r>
            <a:r>
              <a:rPr lang="en-GB" sz="1700" dirty="0">
                <a:effectLst/>
                <a:latin typeface="Arial" panose="020B0604020202020204" pitchFamily="34" charset="0"/>
                <a:ea typeface="Calibri" panose="020F0502020204030204" pitchFamily="34" charset="0"/>
              </a:rPr>
              <a:t>one of the things that needs greatest reflection is why is it that something that is obviously a barrier to fair access is proving so hard to address?</a:t>
            </a:r>
            <a:endParaRPr lang="en-GB" sz="1700" dirty="0">
              <a:effectLst/>
              <a:latin typeface="Calibri" panose="020F0502020204030204" pitchFamily="34" charset="0"/>
              <a:ea typeface="Calibri" panose="020F0502020204030204" pitchFamily="34" charset="0"/>
            </a:endParaRPr>
          </a:p>
          <a:p>
            <a:endParaRPr lang="en-GB" sz="1700" dirty="0"/>
          </a:p>
        </p:txBody>
      </p:sp>
    </p:spTree>
    <p:extLst>
      <p:ext uri="{BB962C8B-B14F-4D97-AF65-F5344CB8AC3E}">
        <p14:creationId xmlns:p14="http://schemas.microsoft.com/office/powerpoint/2010/main" val="2175437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a:t>
            </a:r>
            <a:endParaRPr lang="en-GB" dirty="0"/>
          </a:p>
        </p:txBody>
      </p:sp>
      <p:sp>
        <p:nvSpPr>
          <p:cNvPr id="3" name="Content Placeholder 2"/>
          <p:cNvSpPr>
            <a:spLocks noGrp="1"/>
          </p:cNvSpPr>
          <p:nvPr>
            <p:ph idx="1"/>
          </p:nvPr>
        </p:nvSpPr>
        <p:spPr/>
        <p:txBody>
          <a:bodyPr/>
          <a:lstStyle/>
          <a:p>
            <a:endParaRPr lang="en-GB" dirty="0" smtClean="0"/>
          </a:p>
          <a:p>
            <a:r>
              <a:rPr lang="en-GB" dirty="0" smtClean="0"/>
              <a:t>Literature review</a:t>
            </a:r>
          </a:p>
          <a:p>
            <a:r>
              <a:rPr lang="en-GB" dirty="0" smtClean="0"/>
              <a:t>Workshopping</a:t>
            </a:r>
          </a:p>
          <a:p>
            <a:r>
              <a:rPr lang="en-GB" dirty="0" smtClean="0"/>
              <a:t>Sense-checking &amp; horizon scanning</a:t>
            </a:r>
          </a:p>
          <a:p>
            <a:r>
              <a:rPr lang="en-GB" dirty="0"/>
              <a:t>ALLIANCE Digital Citizen Panel </a:t>
            </a:r>
            <a:endParaRPr lang="en-GB" dirty="0" smtClean="0"/>
          </a:p>
          <a:p>
            <a:endParaRPr lang="en-GB" dirty="0"/>
          </a:p>
        </p:txBody>
      </p:sp>
      <p:pic>
        <p:nvPicPr>
          <p:cNvPr id="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090777"/>
            <a:ext cx="3525416" cy="1736709"/>
          </a:xfrm>
          <a:prstGeom prst="rect">
            <a:avLst/>
          </a:prstGeom>
        </p:spPr>
      </p:pic>
    </p:spTree>
    <p:extLst>
      <p:ext uri="{BB962C8B-B14F-4D97-AF65-F5344CB8AC3E}">
        <p14:creationId xmlns:p14="http://schemas.microsoft.com/office/powerpoint/2010/main" val="169009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E4F717-93F3-41A8-8383-85F60E67D8F1}"/>
              </a:ext>
            </a:extLst>
          </p:cNvPr>
          <p:cNvSpPr>
            <a:spLocks noGrp="1"/>
          </p:cNvSpPr>
          <p:nvPr>
            <p:ph type="title"/>
          </p:nvPr>
        </p:nvSpPr>
        <p:spPr>
          <a:xfrm>
            <a:off x="630936" y="320040"/>
            <a:ext cx="7879842" cy="1439355"/>
          </a:xfrm>
        </p:spPr>
        <p:txBody>
          <a:bodyPr anchor="b">
            <a:normAutofit fontScale="90000"/>
          </a:bodyPr>
          <a:lstStyle/>
          <a:p>
            <a:r>
              <a:rPr lang="en-GB" sz="4500" dirty="0"/>
              <a:t>It is not enough to provide recommendations</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174945"/>
            <a:ext cx="7838694"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082023"/>
            <a:ext cx="1405092" cy="1028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4CBAF93-C806-4331-B825-E6E928917A7F}"/>
              </a:ext>
            </a:extLst>
          </p:cNvPr>
          <p:cNvSpPr>
            <a:spLocks noGrp="1"/>
          </p:cNvSpPr>
          <p:nvPr>
            <p:ph idx="1"/>
          </p:nvPr>
        </p:nvSpPr>
        <p:spPr>
          <a:xfrm>
            <a:off x="630936" y="2502951"/>
            <a:ext cx="7882128" cy="2179265"/>
          </a:xfrm>
        </p:spPr>
        <p:txBody>
          <a:bodyPr>
            <a:normAutofit/>
          </a:bodyPr>
          <a:lstStyle/>
          <a:p>
            <a:pPr marL="0" indent="0">
              <a:buNone/>
            </a:pPr>
            <a:r>
              <a:rPr lang="en-GB" sz="1700" i="1" dirty="0">
                <a:effectLst/>
                <a:latin typeface="Arial" panose="020B0604020202020204" pitchFamily="34" charset="0"/>
                <a:ea typeface="Calibri" panose="020F0502020204030204" pitchFamily="34" charset="0"/>
              </a:rPr>
              <a:t>‘When considering improvement and change to the social care system, the people we engaged with stated that the Scottish Government needs to be specific about mainstreaming equality. It is not enough to provide recommendations and state ‘equalities will be addressed throughout.’</a:t>
            </a:r>
          </a:p>
          <a:p>
            <a:endParaRPr lang="en-GB" sz="1700" i="1" dirty="0">
              <a:latin typeface="Arial" panose="020B0604020202020204" pitchFamily="34" charset="0"/>
            </a:endParaRPr>
          </a:p>
          <a:p>
            <a:pPr marL="0" indent="0">
              <a:buNone/>
            </a:pPr>
            <a:r>
              <a:rPr lang="en-GB" sz="1700" dirty="0">
                <a:effectLst/>
                <a:latin typeface="Calibri" panose="020F0502020204030204" pitchFamily="34" charset="0"/>
                <a:ea typeface="Calibri" panose="020F0502020204030204" pitchFamily="34" charset="0"/>
                <a:cs typeface="Times New Roman" panose="02020603050405020304" pitchFamily="18" charset="0"/>
              </a:rPr>
              <a:t>Alliance (December 2020) Independent Review of Adult Social Care in Scotland – Engagement Activity</a:t>
            </a:r>
          </a:p>
          <a:p>
            <a:endParaRPr lang="en-GB" sz="1700" dirty="0"/>
          </a:p>
        </p:txBody>
      </p:sp>
    </p:spTree>
    <p:extLst>
      <p:ext uri="{BB962C8B-B14F-4D97-AF65-F5344CB8AC3E}">
        <p14:creationId xmlns:p14="http://schemas.microsoft.com/office/powerpoint/2010/main" val="2302052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804C18-4994-4BB9-B8A2-B4D84B9D628B}"/>
              </a:ext>
            </a:extLst>
          </p:cNvPr>
          <p:cNvSpPr>
            <a:spLocks noGrp="1"/>
          </p:cNvSpPr>
          <p:nvPr>
            <p:ph type="title"/>
          </p:nvPr>
        </p:nvSpPr>
        <p:spPr>
          <a:xfrm>
            <a:off x="630936" y="320040"/>
            <a:ext cx="7879842" cy="1439355"/>
          </a:xfrm>
        </p:spPr>
        <p:txBody>
          <a:bodyPr anchor="b">
            <a:normAutofit fontScale="90000"/>
          </a:bodyPr>
          <a:lstStyle/>
          <a:p>
            <a:pPr>
              <a:lnSpc>
                <a:spcPct val="90000"/>
              </a:lnSpc>
            </a:pPr>
            <a:r>
              <a:rPr lang="en-GB" sz="1800" b="1" dirty="0">
                <a:effectLst/>
                <a:latin typeface="Arial" panose="020B0604020202020204" pitchFamily="34" charset="0"/>
                <a:ea typeface="Calibri" panose="020F0502020204030204" pitchFamily="34" charset="0"/>
              </a:rPr>
              <a:t/>
            </a:r>
            <a:br>
              <a:rPr lang="en-GB" sz="1800" b="1" dirty="0">
                <a:effectLst/>
                <a:latin typeface="Arial" panose="020B0604020202020204" pitchFamily="34" charset="0"/>
                <a:ea typeface="Calibri" panose="020F0502020204030204" pitchFamily="34" charset="0"/>
              </a:rPr>
            </a:br>
            <a:r>
              <a:rPr lang="en-GB" sz="1800" b="1" dirty="0">
                <a:effectLst/>
                <a:latin typeface="Arial" panose="020B0604020202020204" pitchFamily="34" charset="0"/>
                <a:ea typeface="Calibri" panose="020F0502020204030204" pitchFamily="34" charset="0"/>
              </a:rPr>
              <a:t/>
            </a:r>
            <a:br>
              <a:rPr lang="en-GB" sz="1800" b="1" dirty="0">
                <a:effectLst/>
                <a:latin typeface="Arial" panose="020B0604020202020204" pitchFamily="34" charset="0"/>
                <a:ea typeface="Calibri" panose="020F0502020204030204" pitchFamily="34" charset="0"/>
              </a:rPr>
            </a:br>
            <a:r>
              <a:rPr lang="en-GB" sz="3600" b="1" dirty="0">
                <a:effectLst/>
                <a:latin typeface="Arial" panose="020B0604020202020204" pitchFamily="34" charset="0"/>
                <a:ea typeface="Calibri" panose="020F0502020204030204" pitchFamily="34" charset="0"/>
              </a:rPr>
              <a:t>Recommendation one </a:t>
            </a:r>
            <a:br>
              <a:rPr lang="en-GB" sz="3600" b="1" dirty="0">
                <a:effectLst/>
                <a:latin typeface="Arial" panose="020B0604020202020204" pitchFamily="34" charset="0"/>
                <a:ea typeface="Calibri" panose="020F0502020204030204" pitchFamily="34" charset="0"/>
              </a:rPr>
            </a:br>
            <a:r>
              <a:rPr lang="en-GB" sz="3600" b="1" dirty="0">
                <a:effectLst/>
                <a:latin typeface="Arial" panose="020B0604020202020204" pitchFamily="34" charset="0"/>
                <a:ea typeface="Calibri" panose="020F0502020204030204" pitchFamily="34" charset="0"/>
              </a:rPr>
              <a:t>Engagement </a:t>
            </a:r>
            <a:r>
              <a:rPr lang="en-GB" sz="1800" dirty="0">
                <a:effectLst/>
                <a:latin typeface="Calibri" panose="020F0502020204030204" pitchFamily="34" charset="0"/>
                <a:ea typeface="Calibri" panose="020F0502020204030204" pitchFamily="34" charset="0"/>
              </a:rPr>
              <a:t/>
            </a:r>
            <a:br>
              <a:rPr lang="en-GB" sz="1800" dirty="0">
                <a:effectLst/>
                <a:latin typeface="Calibri" panose="020F0502020204030204" pitchFamily="34" charset="0"/>
                <a:ea typeface="Calibri" panose="020F0502020204030204" pitchFamily="34" charset="0"/>
              </a:rPr>
            </a:br>
            <a:endParaRPr lang="en-GB" sz="1800" dirty="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174945"/>
            <a:ext cx="7838694"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082023"/>
            <a:ext cx="1405092" cy="1028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78914EF-946B-4B4E-A1D9-B02238A982F8}"/>
              </a:ext>
            </a:extLst>
          </p:cNvPr>
          <p:cNvSpPr>
            <a:spLocks noGrp="1"/>
          </p:cNvSpPr>
          <p:nvPr>
            <p:ph idx="1"/>
          </p:nvPr>
        </p:nvSpPr>
        <p:spPr>
          <a:xfrm>
            <a:off x="630936" y="2502951"/>
            <a:ext cx="7882128" cy="2179265"/>
          </a:xfrm>
        </p:spPr>
        <p:txBody>
          <a:bodyPr>
            <a:normAutofit/>
          </a:bodyPr>
          <a:lstStyle/>
          <a:p>
            <a:pPr marL="0" indent="0">
              <a:buNone/>
            </a:pPr>
            <a:endParaRPr lang="en-GB" sz="1700" dirty="0">
              <a:effectLst/>
              <a:latin typeface="Arial" panose="020B0604020202020204" pitchFamily="34" charset="0"/>
              <a:ea typeface="Calibri" panose="020F0502020204030204" pitchFamily="34" charset="0"/>
            </a:endParaRPr>
          </a:p>
          <a:p>
            <a:pPr marL="0" indent="0">
              <a:buNone/>
            </a:pPr>
            <a:endParaRPr lang="en-GB" sz="1700" dirty="0">
              <a:latin typeface="Arial" panose="020B0604020202020204" pitchFamily="34" charset="0"/>
              <a:ea typeface="Calibri" panose="020F0502020204030204" pitchFamily="34" charset="0"/>
            </a:endParaRPr>
          </a:p>
          <a:p>
            <a:pPr marL="0" indent="0">
              <a:buNone/>
            </a:pPr>
            <a:r>
              <a:rPr lang="en-GB" sz="1700" dirty="0">
                <a:effectLst/>
                <a:latin typeface="Arial" panose="020B0604020202020204" pitchFamily="34" charset="0"/>
                <a:ea typeface="Calibri" panose="020F0502020204030204" pitchFamily="34" charset="0"/>
              </a:rPr>
              <a:t>Citizen engagement must be a fundamental part of the design of digital services, as well as redesign and delivery. It should be </a:t>
            </a:r>
            <a:r>
              <a:rPr lang="en-GB" sz="1700" b="1" dirty="0">
                <a:effectLst/>
                <a:latin typeface="Arial" panose="020B0604020202020204" pitchFamily="34" charset="0"/>
                <a:ea typeface="Calibri" panose="020F0502020204030204" pitchFamily="34" charset="0"/>
              </a:rPr>
              <a:t>meaningful, continuous, heartfelt</a:t>
            </a:r>
            <a:r>
              <a:rPr lang="en-GB" sz="1700" dirty="0">
                <a:effectLst/>
                <a:latin typeface="Arial" panose="020B0604020202020204" pitchFamily="34" charset="0"/>
                <a:ea typeface="Calibri" panose="020F0502020204030204" pitchFamily="34" charset="0"/>
              </a:rPr>
              <a:t> and must adopt best practice core principles.</a:t>
            </a:r>
            <a:endParaRPr lang="en-GB" sz="1700" dirty="0"/>
          </a:p>
        </p:txBody>
      </p:sp>
    </p:spTree>
    <p:extLst>
      <p:ext uri="{BB962C8B-B14F-4D97-AF65-F5344CB8AC3E}">
        <p14:creationId xmlns:p14="http://schemas.microsoft.com/office/powerpoint/2010/main" val="148114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D74C8C-FB00-4F5D-A4F8-4DD93F11D213}"/>
              </a:ext>
            </a:extLst>
          </p:cNvPr>
          <p:cNvSpPr>
            <a:spLocks noGrp="1"/>
          </p:cNvSpPr>
          <p:nvPr>
            <p:ph type="title"/>
          </p:nvPr>
        </p:nvSpPr>
        <p:spPr>
          <a:xfrm>
            <a:off x="630936" y="320040"/>
            <a:ext cx="7879842" cy="1439355"/>
          </a:xfrm>
        </p:spPr>
        <p:txBody>
          <a:bodyPr anchor="b">
            <a:normAutofit fontScale="90000"/>
          </a:bodyPr>
          <a:lstStyle/>
          <a:p>
            <a:pPr>
              <a:lnSpc>
                <a:spcPct val="90000"/>
              </a:lnSpc>
            </a:pPr>
            <a:r>
              <a:rPr lang="en-GB" sz="1800" b="1" dirty="0">
                <a:effectLst/>
                <a:latin typeface="Arial" panose="020B0604020202020204" pitchFamily="34" charset="0"/>
                <a:ea typeface="Calibri" panose="020F0502020204030204" pitchFamily="34" charset="0"/>
              </a:rPr>
              <a:t/>
            </a:r>
            <a:br>
              <a:rPr lang="en-GB" sz="1800" b="1" dirty="0">
                <a:effectLst/>
                <a:latin typeface="Arial" panose="020B0604020202020204" pitchFamily="34" charset="0"/>
                <a:ea typeface="Calibri" panose="020F0502020204030204" pitchFamily="34" charset="0"/>
              </a:rPr>
            </a:br>
            <a:r>
              <a:rPr lang="en-GB" sz="1800" b="1" dirty="0">
                <a:effectLst/>
                <a:latin typeface="Arial" panose="020B0604020202020204" pitchFamily="34" charset="0"/>
                <a:ea typeface="Calibri" panose="020F0502020204030204" pitchFamily="34" charset="0"/>
              </a:rPr>
              <a:t/>
            </a:r>
            <a:br>
              <a:rPr lang="en-GB" sz="1800" b="1" dirty="0">
                <a:effectLst/>
                <a:latin typeface="Arial" panose="020B0604020202020204" pitchFamily="34" charset="0"/>
                <a:ea typeface="Calibri" panose="020F0502020204030204" pitchFamily="34" charset="0"/>
              </a:rPr>
            </a:br>
            <a:r>
              <a:rPr lang="en-GB" sz="2400" b="1" dirty="0">
                <a:effectLst/>
                <a:latin typeface="Arial" panose="020B0604020202020204" pitchFamily="34" charset="0"/>
                <a:ea typeface="Calibri" panose="020F0502020204030204" pitchFamily="34" charset="0"/>
                <a:cs typeface="Arial" panose="020B0604020202020204" pitchFamily="34" charset="0"/>
              </a:rPr>
              <a:t>Recommendation two </a:t>
            </a:r>
            <a:br>
              <a:rPr lang="en-GB" sz="2400" b="1" dirty="0">
                <a:effectLst/>
                <a:latin typeface="Arial" panose="020B0604020202020204" pitchFamily="34" charset="0"/>
                <a:ea typeface="Calibri" panose="020F0502020204030204" pitchFamily="34" charset="0"/>
                <a:cs typeface="Arial" panose="020B0604020202020204" pitchFamily="34" charset="0"/>
              </a:rPr>
            </a:br>
            <a:r>
              <a:rPr lang="en-GB" sz="2400" b="1" dirty="0">
                <a:effectLst/>
                <a:latin typeface="Arial" panose="020B0604020202020204" pitchFamily="34" charset="0"/>
                <a:ea typeface="Calibri" panose="020F0502020204030204" pitchFamily="34" charset="0"/>
                <a:cs typeface="Arial" panose="020B0604020202020204" pitchFamily="34" charset="0"/>
              </a:rPr>
              <a:t>Communications, awareness, and accessibility </a:t>
            </a:r>
            <a:r>
              <a:rPr lang="en-GB" sz="2400" dirty="0">
                <a:effectLst/>
                <a:latin typeface="Arial" panose="020B0604020202020204" pitchFamily="34" charset="0"/>
                <a:ea typeface="Calibri" panose="020F0502020204030204" pitchFamily="34" charset="0"/>
                <a:cs typeface="Arial" panose="020B0604020202020204" pitchFamily="34" charset="0"/>
              </a:rPr>
              <a:t/>
            </a:r>
            <a:br>
              <a:rPr lang="en-GB" sz="2400" dirty="0">
                <a:effectLst/>
                <a:latin typeface="Arial" panose="020B0604020202020204" pitchFamily="34" charset="0"/>
                <a:ea typeface="Calibri" panose="020F050202020403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174945"/>
            <a:ext cx="7838694"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082023"/>
            <a:ext cx="1405092" cy="1028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52755D-0F0E-499D-AA29-6A21AEE4914A}"/>
              </a:ext>
            </a:extLst>
          </p:cNvPr>
          <p:cNvSpPr>
            <a:spLocks noGrp="1"/>
          </p:cNvSpPr>
          <p:nvPr>
            <p:ph idx="1"/>
          </p:nvPr>
        </p:nvSpPr>
        <p:spPr>
          <a:xfrm>
            <a:off x="630936" y="2502951"/>
            <a:ext cx="7882128" cy="2179265"/>
          </a:xfrm>
        </p:spPr>
        <p:txBody>
          <a:bodyPr>
            <a:normAutofit/>
          </a:bodyPr>
          <a:lstStyle/>
          <a:p>
            <a:pPr marL="0" indent="0">
              <a:buNone/>
            </a:pPr>
            <a:endParaRPr lang="en-GB" sz="1700" dirty="0">
              <a:effectLst/>
              <a:latin typeface="Arial" panose="020B0604020202020204" pitchFamily="34" charset="0"/>
              <a:ea typeface="Calibri" panose="020F0502020204030204" pitchFamily="34" charset="0"/>
            </a:endParaRPr>
          </a:p>
          <a:p>
            <a:pPr marL="0" indent="0">
              <a:buNone/>
            </a:pPr>
            <a:endParaRPr lang="en-GB" sz="1700" dirty="0">
              <a:latin typeface="Arial" panose="020B0604020202020204" pitchFamily="34" charset="0"/>
              <a:ea typeface="Calibri" panose="020F0502020204030204" pitchFamily="34" charset="0"/>
            </a:endParaRPr>
          </a:p>
          <a:p>
            <a:pPr marL="0" indent="0">
              <a:buNone/>
            </a:pPr>
            <a:r>
              <a:rPr lang="en-GB" sz="1700" dirty="0">
                <a:effectLst/>
                <a:latin typeface="Arial" panose="020B0604020202020204" pitchFamily="34" charset="0"/>
                <a:ea typeface="Calibri" panose="020F0502020204030204" pitchFamily="34" charset="0"/>
              </a:rPr>
              <a:t>Communication must be clear, accessible, and </a:t>
            </a:r>
            <a:r>
              <a:rPr lang="en-GB" sz="1700" b="1" dirty="0">
                <a:effectLst/>
                <a:latin typeface="Arial" panose="020B0604020202020204" pitchFamily="34" charset="0"/>
                <a:ea typeface="Calibri" panose="020F0502020204030204" pitchFamily="34" charset="0"/>
              </a:rPr>
              <a:t>inclusive</a:t>
            </a:r>
            <a:r>
              <a:rPr lang="en-GB" sz="1700" dirty="0">
                <a:effectLst/>
                <a:latin typeface="Arial" panose="020B0604020202020204" pitchFamily="34" charset="0"/>
                <a:ea typeface="Calibri" panose="020F0502020204030204" pitchFamily="34" charset="0"/>
              </a:rPr>
              <a:t>; actions are needed to address current barriers. </a:t>
            </a:r>
            <a:endParaRPr lang="en-GB" sz="17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64259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1569</TotalTime>
  <Words>682</Words>
  <Application>Microsoft Office PowerPoint</Application>
  <PresentationFormat>On-screen Show (16:9)</PresentationFormat>
  <Paragraphs>119</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 HIS Digital Engagement in Health and Social Care Webinar </vt:lpstr>
      <vt:lpstr>Background: Strategy &amp; Vision</vt:lpstr>
      <vt:lpstr>Purpose</vt:lpstr>
      <vt:lpstr>Task &amp; Finish Group Members</vt:lpstr>
      <vt:lpstr>Reflections</vt:lpstr>
      <vt:lpstr>Approach</vt:lpstr>
      <vt:lpstr>It is not enough to provide recommendations</vt:lpstr>
      <vt:lpstr>  Recommendation one  Engagement  </vt:lpstr>
      <vt:lpstr>  Recommendation two  Communications, awareness, and accessibility  </vt:lpstr>
      <vt:lpstr>Inclusive </vt:lpstr>
      <vt:lpstr>  Recommendation three Contracts and tendering    </vt:lpstr>
      <vt:lpstr> Recommendation four Review, reflect and adjust  </vt:lpstr>
      <vt:lpstr>Levelling the engagement playing field  </vt:lpstr>
      <vt:lpstr>Data Strategy</vt:lpstr>
      <vt:lpstr>Data Dialogues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Near Me: public engagement the benefits, the barriers and the surprises</dc:title>
  <dc:creator>Maimie Thompson</dc:creator>
  <cp:lastModifiedBy>u448015</cp:lastModifiedBy>
  <cp:revision>37</cp:revision>
  <dcterms:created xsi:type="dcterms:W3CDTF">2020-11-01T18:28:47Z</dcterms:created>
  <dcterms:modified xsi:type="dcterms:W3CDTF">2021-11-30T12:32:07Z</dcterms:modified>
</cp:coreProperties>
</file>