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 id="2147483748" r:id="rId5"/>
    <p:sldMasterId id="2147483786" r:id="rId6"/>
  </p:sldMasterIdLst>
  <p:notesMasterIdLst>
    <p:notesMasterId r:id="rId8"/>
  </p:notesMasterIdLst>
  <p:sldIdLst>
    <p:sldId id="34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2929"/>
    <a:srgbClr val="509B87"/>
    <a:srgbClr val="85BCAD"/>
    <a:srgbClr val="BFE1D8"/>
    <a:srgbClr val="99C9BB"/>
    <a:srgbClr val="7AB5A5"/>
    <a:srgbClr val="FCD7D1"/>
    <a:srgbClr val="000000"/>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2F1B6-22B2-4D0F-89BA-30431AE3802F}" v="3" dt="2024-06-25T10:43:35.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0670" autoAdjust="0"/>
  </p:normalViewPr>
  <p:slideViewPr>
    <p:cSldViewPr snapToGrid="0">
      <p:cViewPr>
        <p:scale>
          <a:sx n="111" d="100"/>
          <a:sy n="111" d="100"/>
        </p:scale>
        <p:origin x="558" y="-2004"/>
      </p:cViewPr>
      <p:guideLst/>
    </p:cSldViewPr>
  </p:slideViewPr>
  <p:notesTextViewPr>
    <p:cViewPr>
      <p:scale>
        <a:sx n="1" d="1"/>
        <a:sy n="1" d="1"/>
      </p:scale>
      <p:origin x="0" y="-86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Evans" userId="2d148af3-8a2e-44c1-bd46-61ae6a7f6715" providerId="ADAL" clId="{1542F1B6-22B2-4D0F-89BA-30431AE3802F}"/>
    <pc:docChg chg="undo custSel modSld">
      <pc:chgData name="Marieke Evans" userId="2d148af3-8a2e-44c1-bd46-61ae6a7f6715" providerId="ADAL" clId="{1542F1B6-22B2-4D0F-89BA-30431AE3802F}" dt="2024-06-25T10:58:52.843" v="7053" actId="2711"/>
      <pc:docMkLst>
        <pc:docMk/>
      </pc:docMkLst>
      <pc:sldChg chg="modNotesTx">
        <pc:chgData name="Marieke Evans" userId="2d148af3-8a2e-44c1-bd46-61ae6a7f6715" providerId="ADAL" clId="{1542F1B6-22B2-4D0F-89BA-30431AE3802F}" dt="2024-06-25T10:58:52.843" v="7053" actId="2711"/>
        <pc:sldMkLst>
          <pc:docMk/>
          <pc:sldMk cId="821733427" sldId="342"/>
        </pc:sldMkLst>
      </pc:sldChg>
    </pc:docChg>
  </pc:docChgLst>
  <pc:docChgLst>
    <pc:chgData name="Marieke Evans" userId="S::marieke.evans@nss.nhs.scot::2d148af3-8a2e-44c1-bd46-61ae6a7f6715" providerId="AD" clId="Web-{21BEFA21-49B7-FEFE-838E-F1D5321BB04A}"/>
    <pc:docChg chg="modSld">
      <pc:chgData name="Marieke Evans" userId="S::marieke.evans@nss.nhs.scot::2d148af3-8a2e-44c1-bd46-61ae6a7f6715" providerId="AD" clId="Web-{21BEFA21-49B7-FEFE-838E-F1D5321BB04A}" dt="2024-06-25T11:44:35.810" v="0"/>
      <pc:docMkLst>
        <pc:docMk/>
      </pc:docMkLst>
      <pc:sldChg chg="modNotes">
        <pc:chgData name="Marieke Evans" userId="S::marieke.evans@nss.nhs.scot::2d148af3-8a2e-44c1-bd46-61ae6a7f6715" providerId="AD" clId="Web-{21BEFA21-49B7-FEFE-838E-F1D5321BB04A}" dt="2024-06-25T11:44:35.810" v="0"/>
        <pc:sldMkLst>
          <pc:docMk/>
          <pc:sldMk cId="821733427"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32CEC-678F-41C1-BA0C-8EBF1BDEACFC}"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FDC81-8BF6-41A7-98D0-DB079EA8FCD2}" type="slidenum">
              <a:rPr lang="en-GB" smtClean="0"/>
              <a:t>‹#›</a:t>
            </a:fld>
            <a:endParaRPr lang="en-GB"/>
          </a:p>
        </p:txBody>
      </p:sp>
    </p:spTree>
    <p:extLst>
      <p:ext uri="{BB962C8B-B14F-4D97-AF65-F5344CB8AC3E}">
        <p14:creationId xmlns:p14="http://schemas.microsoft.com/office/powerpoint/2010/main" val="28501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eM1uqmVfP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E32D-9445-E397-10A3-DA0979D822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49F69-6D5F-7D16-67B7-1DD4FE254E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235F4-F216-B4E3-DCE0-63335FC42CD4}"/>
              </a:ext>
            </a:extLst>
          </p:cNvPr>
          <p:cNvSpPr>
            <a:spLocks noGrp="1"/>
          </p:cNvSpPr>
          <p:nvPr>
            <p:ph type="body" idx="1"/>
          </p:nvPr>
        </p:nvSpPr>
        <p:spPr/>
        <p:txBody>
          <a:bodyPr/>
          <a:lstStyle/>
          <a:p>
            <a:pPr algn="l" rtl="0" fontAlgn="base"/>
            <a:r>
              <a:rPr lang="en-GB" sz="1100" b="1" i="0" dirty="0">
                <a:solidFill>
                  <a:srgbClr val="000000"/>
                </a:solidFill>
                <a:effectLst/>
                <a:highlight>
                  <a:srgbClr val="F5F5F5"/>
                </a:highlight>
                <a:latin typeface="Aptos" panose="020B0004020202020204" pitchFamily="34" charset="0"/>
              </a:rPr>
              <a:t>To watch: </a:t>
            </a:r>
            <a:r>
              <a:rPr lang="en-GB" sz="1100" dirty="0" err="1">
                <a:latin typeface="Aptos" panose="020B0004020202020204" pitchFamily="34" charset="0"/>
                <a:hlinkClick r:id="rId3"/>
              </a:rPr>
              <a:t>Strategyzer's</a:t>
            </a:r>
            <a:r>
              <a:rPr lang="en-GB" sz="1100" dirty="0">
                <a:latin typeface="Aptos" panose="020B0004020202020204" pitchFamily="34" charset="0"/>
                <a:hlinkClick r:id="rId3"/>
              </a:rPr>
              <a:t> Value Proposition Canvas Explained (youtube.com)</a:t>
            </a:r>
            <a:r>
              <a:rPr lang="en-GB" sz="1100" dirty="0">
                <a:latin typeface="Aptos" panose="020B0004020202020204" pitchFamily="34" charset="0"/>
              </a:rPr>
              <a:t> </a:t>
            </a:r>
            <a:endParaRPr lang="en-GB" sz="1100" b="1" i="0" dirty="0">
              <a:solidFill>
                <a:srgbClr val="000000"/>
              </a:solidFill>
              <a:effectLst/>
              <a:highlight>
                <a:srgbClr val="F5F5F5"/>
              </a:highlight>
              <a:latin typeface="Aptos" panose="020B0004020202020204" pitchFamily="34" charset="0"/>
            </a:endParaRPr>
          </a:p>
          <a:p>
            <a:pPr algn="l" rtl="0" fontAlgn="base"/>
            <a:endParaRPr lang="en-GB" sz="1100" b="1" i="0" dirty="0">
              <a:solidFill>
                <a:srgbClr val="000000"/>
              </a:solidFill>
              <a:effectLst/>
              <a:highlight>
                <a:srgbClr val="F5F5F5"/>
              </a:highlight>
              <a:latin typeface="Aptos" panose="020B0004020202020204" pitchFamily="34" charset="0"/>
            </a:endParaRPr>
          </a:p>
          <a:p>
            <a:pPr algn="l" rtl="0" fontAlgn="base"/>
            <a:r>
              <a:rPr lang="en-GB" sz="1100" b="1" i="0" dirty="0">
                <a:solidFill>
                  <a:srgbClr val="000000"/>
                </a:solidFill>
                <a:effectLst/>
                <a:highlight>
                  <a:srgbClr val="F5F5F5"/>
                </a:highlight>
                <a:latin typeface="Aptos" panose="020B0004020202020204" pitchFamily="34" charset="0"/>
              </a:rPr>
              <a:t>To read: </a:t>
            </a:r>
          </a:p>
          <a:p>
            <a:pPr algn="l" rtl="0" fontAlgn="base"/>
            <a:r>
              <a:rPr lang="en-GB" sz="1100" b="1" i="0" dirty="0">
                <a:solidFill>
                  <a:srgbClr val="000000"/>
                </a:solidFill>
                <a:effectLst/>
                <a:highlight>
                  <a:srgbClr val="F5F5F5"/>
                </a:highlight>
                <a:latin typeface="Aptos" panose="020B0004020202020204" pitchFamily="34" charset="0"/>
              </a:rPr>
              <a:t>I would like to…</a:t>
            </a:r>
            <a:r>
              <a:rPr lang="en-US" sz="1100" b="0" i="0" dirty="0">
                <a:solidFill>
                  <a:srgbClr val="444444"/>
                </a:solidFill>
                <a:effectLst/>
                <a:highlight>
                  <a:srgbClr val="F5F5F5"/>
                </a:highlight>
                <a:latin typeface="Aptos" panose="020B0004020202020204" pitchFamily="34" charset="0"/>
              </a:rPr>
              <a:t>​</a:t>
            </a:r>
          </a:p>
          <a:p>
            <a:pPr algn="l" rtl="0" fontAlgn="base"/>
            <a:r>
              <a:rPr lang="en-GB" sz="1100" b="0" i="0" u="none" strike="noStrike" dirty="0">
                <a:solidFill>
                  <a:srgbClr val="000000"/>
                </a:solidFill>
                <a:effectLst/>
                <a:highlight>
                  <a:srgbClr val="F5F5F5"/>
                </a:highlight>
                <a:latin typeface="Aptos" panose="020B0004020202020204" pitchFamily="34" charset="0"/>
              </a:rPr>
              <a:t>I would like to visualise, design and/or test how the service can create value for users and stakeholders. </a:t>
            </a:r>
            <a:endParaRPr lang="en-US" sz="1100" b="0" i="0" dirty="0">
              <a:solidFill>
                <a:srgbClr val="444444"/>
              </a:solidFill>
              <a:effectLst/>
              <a:highlight>
                <a:srgbClr val="F5F5F5"/>
              </a:highlight>
              <a:latin typeface="Aptos" panose="020B0004020202020204" pitchFamily="34" charset="0"/>
            </a:endParaRPr>
          </a:p>
          <a:p>
            <a:pPr algn="l" rtl="0" fontAlgn="base"/>
            <a:r>
              <a:rPr lang="en-GB" sz="1100" b="0" i="0" dirty="0">
                <a:solidFill>
                  <a:srgbClr val="444444"/>
                </a:solidFill>
                <a:effectLst/>
                <a:highlight>
                  <a:srgbClr val="F5F5F5"/>
                </a:highlight>
                <a:latin typeface="Aptos" panose="020B0004020202020204" pitchFamily="34" charset="0"/>
              </a:rPr>
              <a:t>​</a:t>
            </a:r>
          </a:p>
          <a:p>
            <a:pPr algn="l" rtl="0" fontAlgn="base"/>
            <a:r>
              <a:rPr lang="en-GB" sz="1100" b="1" i="0" dirty="0">
                <a:solidFill>
                  <a:srgbClr val="000000"/>
                </a:solidFill>
                <a:effectLst/>
                <a:highlight>
                  <a:srgbClr val="F5F5F5"/>
                </a:highlight>
                <a:latin typeface="Aptos" panose="020B0004020202020204" pitchFamily="34" charset="0"/>
              </a:rPr>
              <a:t>What is it?</a:t>
            </a:r>
            <a:r>
              <a:rPr lang="en-GB" sz="1100" b="0" i="0" dirty="0">
                <a:solidFill>
                  <a:srgbClr val="444444"/>
                </a:solidFill>
                <a:effectLst/>
                <a:highlight>
                  <a:srgbClr val="F5F5F5"/>
                </a:highlight>
                <a:latin typeface="Aptos" panose="020B0004020202020204" pitchFamily="34" charset="0"/>
              </a:rPr>
              <a:t>​</a:t>
            </a:r>
          </a:p>
          <a:p>
            <a:pPr algn="l" rtl="0" fontAlgn="base"/>
            <a:r>
              <a:rPr lang="en-GB" sz="1100" b="0" i="0" dirty="0">
                <a:solidFill>
                  <a:srgbClr val="444444"/>
                </a:solidFill>
                <a:effectLst/>
                <a:highlight>
                  <a:srgbClr val="F5F5F5"/>
                </a:highlight>
                <a:latin typeface="Aptos" panose="020B0004020202020204" pitchFamily="34" charset="0"/>
              </a:rPr>
              <a:t>The term ‘value proposition’ refers to the unique benefits a company’s goods or services provides users and stakeholders. These unique benefits may be tangible or intangible.</a:t>
            </a:r>
          </a:p>
          <a:p>
            <a:pPr algn="l" rtl="0" fontAlgn="base"/>
            <a:r>
              <a:rPr lang="en-GB" sz="1100" b="0" i="0" dirty="0">
                <a:solidFill>
                  <a:srgbClr val="444444"/>
                </a:solidFill>
                <a:effectLst/>
                <a:highlight>
                  <a:srgbClr val="F5F5F5"/>
                </a:highlight>
                <a:latin typeface="Aptos" panose="020B0004020202020204" pitchFamily="34" charset="0"/>
              </a:rPr>
              <a:t>In other words, it helps answer the question: what does the service offer, and is it of value to users and stakeholders?</a:t>
            </a:r>
          </a:p>
          <a:p>
            <a:pPr algn="l" rtl="0" fontAlgn="base"/>
            <a:endParaRPr lang="en-GB" sz="1100" b="0" i="0" dirty="0">
              <a:solidFill>
                <a:srgbClr val="444444"/>
              </a:solidFill>
              <a:effectLst/>
              <a:highlight>
                <a:srgbClr val="F5F5F5"/>
              </a:highlight>
              <a:latin typeface="Aptos" panose="020B0004020202020204" pitchFamily="34" charset="0"/>
            </a:endParaRPr>
          </a:p>
          <a:p>
            <a:pPr algn="l" rtl="0" fontAlgn="base"/>
            <a:r>
              <a:rPr lang="en-GB" sz="1100" b="0" i="0" u="none" strike="noStrike" dirty="0">
                <a:solidFill>
                  <a:srgbClr val="000000"/>
                </a:solidFill>
                <a:effectLst/>
                <a:highlight>
                  <a:srgbClr val="F5F5F5"/>
                </a:highlight>
                <a:latin typeface="Aptos" panose="020B0004020202020204" pitchFamily="34" charset="0"/>
              </a:rPr>
              <a:t>The value proposition canvas is comprised of two parts:</a:t>
            </a:r>
          </a:p>
          <a:p>
            <a:pPr marL="742950" lvl="1"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The circle is a focused user or persona profile </a:t>
            </a:r>
          </a:p>
          <a:p>
            <a:pPr marL="742950" lvl="1"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The square is the ‘service’s value map’ or the ‘service’s solution’.</a:t>
            </a:r>
          </a:p>
          <a:p>
            <a:pPr marL="0" lvl="0" indent="0" algn="l" rtl="0" fontAlgn="base">
              <a:buFont typeface="Arial" panose="020B0604020202020204" pitchFamily="34" charset="0"/>
              <a:buNone/>
            </a:pPr>
            <a:endParaRPr lang="en-GB" sz="1100" b="0" i="0" u="none" strike="noStrike" dirty="0">
              <a:solidFill>
                <a:srgbClr val="000000"/>
              </a:solidFill>
              <a:effectLst/>
              <a:highlight>
                <a:srgbClr val="F5F5F5"/>
              </a:highligh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0" i="0" u="none" strike="noStrike" dirty="0">
                <a:solidFill>
                  <a:srgbClr val="000000"/>
                </a:solidFill>
                <a:effectLst/>
                <a:highlight>
                  <a:srgbClr val="F5F5F5"/>
                </a:highlight>
                <a:latin typeface="Aptos" panose="020B0004020202020204" pitchFamily="34" charset="0"/>
              </a:rPr>
              <a:t>The value proposition canvas can be used to test new service offerings or review existing services/products.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100" b="0" i="0" u="none" strike="noStrike" dirty="0">
              <a:solidFill>
                <a:srgbClr val="000000"/>
              </a:solidFill>
              <a:effectLst/>
              <a:highlight>
                <a:srgbClr val="F5F5F5"/>
              </a:highlight>
              <a:latin typeface="Aptos" panose="020B00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100" b="1" i="0" dirty="0">
                <a:solidFill>
                  <a:srgbClr val="000000"/>
                </a:solidFill>
                <a:effectLst/>
                <a:highlight>
                  <a:srgbClr val="F5F5F5"/>
                </a:highlight>
                <a:latin typeface="Aptos" panose="020B0004020202020204" pitchFamily="34" charset="0"/>
              </a:rPr>
              <a:t>Why use this tool? </a:t>
            </a:r>
            <a:r>
              <a:rPr lang="en-GB" sz="1100" b="0" i="0" dirty="0">
                <a:solidFill>
                  <a:srgbClr val="444444"/>
                </a:solidFill>
                <a:effectLst/>
                <a:highlight>
                  <a:srgbClr val="F5F5F5"/>
                </a:highlight>
                <a:latin typeface="Aptos" panose="020B0004020202020204" pitchFamily="34" charset="0"/>
              </a:rPr>
              <a:t>​</a:t>
            </a:r>
          </a:p>
          <a:p>
            <a:pPr algn="l" rtl="0" fontAlgn="base">
              <a:buFont typeface="+mj-lt"/>
              <a:buAutoNum type="arabicPeriod"/>
            </a:pPr>
            <a:r>
              <a:rPr lang="en-GB" sz="1100" b="0" i="0" u="none" strike="noStrike" dirty="0">
                <a:solidFill>
                  <a:srgbClr val="000000"/>
                </a:solidFill>
                <a:effectLst/>
                <a:highlight>
                  <a:srgbClr val="F5F5F5"/>
                </a:highlight>
                <a:latin typeface="Aptos" panose="020B0004020202020204" pitchFamily="34" charset="0"/>
              </a:rPr>
              <a:t>A powerful tool to compare the service offering to the service user’s goals and needs.  </a:t>
            </a:r>
          </a:p>
          <a:p>
            <a:pPr algn="l" rtl="0" fontAlgn="base">
              <a:buFont typeface="+mj-lt"/>
              <a:buAutoNum type="arabicPeriod"/>
            </a:pPr>
            <a:r>
              <a:rPr lang="en-GB" sz="1100" b="0" i="0" u="none" strike="noStrike" dirty="0">
                <a:solidFill>
                  <a:srgbClr val="000000"/>
                </a:solidFill>
                <a:effectLst/>
                <a:highlight>
                  <a:srgbClr val="F5F5F5"/>
                </a:highlight>
                <a:latin typeface="Aptos" panose="020B0004020202020204" pitchFamily="34" charset="0"/>
              </a:rPr>
              <a:t>Helps to ensure there is a ‘market fit’ for the service provided. </a:t>
            </a:r>
          </a:p>
          <a:p>
            <a:pPr algn="l" rtl="0" fontAlgn="base">
              <a:buFont typeface="+mj-lt"/>
              <a:buAutoNum type="arabicPeriod"/>
            </a:pPr>
            <a:r>
              <a:rPr lang="en-GB" sz="1100" b="0" i="0" u="none" strike="noStrike" dirty="0">
                <a:solidFill>
                  <a:srgbClr val="000000"/>
                </a:solidFill>
                <a:effectLst/>
                <a:highlight>
                  <a:srgbClr val="F5F5F5"/>
                </a:highlight>
                <a:latin typeface="Aptos" panose="020B0004020202020204" pitchFamily="34" charset="0"/>
              </a:rPr>
              <a:t>Enables teams to quickly see where the knowledge gaps are- which content is assumed, and which is already verified. </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lang="en-GB" sz="1100" b="0" i="0" u="none" strike="noStrike" dirty="0">
                <a:solidFill>
                  <a:srgbClr val="000000"/>
                </a:solidFill>
                <a:effectLst/>
                <a:highlight>
                  <a:srgbClr val="F5F5F5"/>
                </a:highlight>
                <a:latin typeface="Aptos" panose="020B0004020202020204" pitchFamily="34" charset="0"/>
              </a:rPr>
              <a:t>Enables teams to quickly see whether there is a disconnect between the service offering and the users. </a:t>
            </a:r>
          </a:p>
          <a:p>
            <a:pPr algn="l" rtl="0" fontAlgn="base">
              <a:buFont typeface="+mj-lt"/>
              <a:buNone/>
            </a:pPr>
            <a:endParaRPr lang="en-GB" sz="1100" b="0" i="0" dirty="0">
              <a:solidFill>
                <a:srgbClr val="444444"/>
              </a:solidFill>
              <a:effectLst/>
              <a:highlight>
                <a:srgbClr val="F5F5F5"/>
              </a:highlight>
              <a:latin typeface="Aptos" panose="020B0004020202020204" pitchFamily="34" charset="0"/>
            </a:endParaRPr>
          </a:p>
          <a:p>
            <a:pPr algn="l" rtl="0" fontAlgn="base">
              <a:buFont typeface="+mj-lt"/>
              <a:buAutoNum type="arabicPeriod" startAt="3"/>
            </a:pPr>
            <a:r>
              <a:rPr lang="en-GB" sz="1100" b="1" i="0" dirty="0">
                <a:solidFill>
                  <a:srgbClr val="000000"/>
                </a:solidFill>
                <a:effectLst/>
                <a:highlight>
                  <a:srgbClr val="F5F5F5"/>
                </a:highlight>
                <a:latin typeface="Aptos" panose="020B0004020202020204" pitchFamily="34" charset="0"/>
              </a:rPr>
              <a:t>When use this tool?</a:t>
            </a:r>
            <a:r>
              <a:rPr lang="en-GB" sz="1100" b="0" i="0" dirty="0">
                <a:solidFill>
                  <a:srgbClr val="444444"/>
                </a:solidFill>
                <a:effectLst/>
                <a:highlight>
                  <a:srgbClr val="F5F5F5"/>
                </a:highlight>
                <a:latin typeface="Aptos" panose="020B0004020202020204" pitchFamily="34" charset="0"/>
              </a:rPr>
              <a:t>​</a:t>
            </a:r>
          </a:p>
          <a:p>
            <a:pPr algn="l" rtl="0" fontAlgn="base"/>
            <a:r>
              <a:rPr lang="en-GB" sz="1100" b="0" i="0" u="none" strike="noStrike" dirty="0">
                <a:solidFill>
                  <a:srgbClr val="000000"/>
                </a:solidFill>
                <a:effectLst/>
                <a:highlight>
                  <a:srgbClr val="F5F5F5"/>
                </a:highlight>
                <a:latin typeface="Aptos" panose="020B0004020202020204" pitchFamily="34" charset="0"/>
              </a:rPr>
              <a:t>You can use this canvas early in the scoping phase or discovery phase to review and measure the impact of existing services. </a:t>
            </a:r>
          </a:p>
          <a:p>
            <a:pPr algn="l" rtl="0" fontAlgn="base"/>
            <a:r>
              <a:rPr lang="en-GB" sz="1100" b="0" i="0" u="none" strike="noStrike" dirty="0">
                <a:solidFill>
                  <a:srgbClr val="000000"/>
                </a:solidFill>
                <a:effectLst/>
                <a:highlight>
                  <a:srgbClr val="F5F5F5"/>
                </a:highlight>
                <a:latin typeface="Aptos" panose="020B0004020202020204" pitchFamily="34" charset="0"/>
              </a:rPr>
              <a:t>You may also use this canvas in ideation stages to test how new proposed ideas meet the needs of the service user- does it offer them an innovate solution? </a:t>
            </a:r>
          </a:p>
          <a:p>
            <a:pPr algn="l" rtl="0" fontAlgn="base"/>
            <a:r>
              <a:rPr lang="en-GB" sz="1100" b="0" i="0" u="none" strike="noStrike" dirty="0">
                <a:solidFill>
                  <a:srgbClr val="000000"/>
                </a:solidFill>
                <a:effectLst/>
                <a:highlight>
                  <a:srgbClr val="F5F5F5"/>
                </a:highlight>
                <a:latin typeface="Aptos" panose="020B0004020202020204" pitchFamily="34" charset="0"/>
              </a:rPr>
              <a:t>What you note down can either be assumption based to test and verify, or as a reflection tool to document the success of a proposed solution or existing service on offer. </a:t>
            </a:r>
            <a:endParaRPr lang="en-US" sz="1100" b="0" i="0" dirty="0">
              <a:solidFill>
                <a:srgbClr val="444444"/>
              </a:solidFill>
              <a:effectLst/>
              <a:highlight>
                <a:srgbClr val="F5F5F5"/>
              </a:highlight>
              <a:latin typeface="Aptos" panose="020B0004020202020204" pitchFamily="34" charset="0"/>
            </a:endParaRPr>
          </a:p>
          <a:p>
            <a:pPr algn="l" rtl="0" fontAlgn="base"/>
            <a:r>
              <a:rPr lang="en-GB" sz="1100" b="0" i="0" dirty="0">
                <a:solidFill>
                  <a:srgbClr val="444444"/>
                </a:solidFill>
                <a:effectLst/>
                <a:highlight>
                  <a:srgbClr val="F5F5F5"/>
                </a:highlight>
                <a:latin typeface="Aptos" panose="020B0004020202020204" pitchFamily="34" charset="0"/>
              </a:rPr>
              <a:t>​</a:t>
            </a:r>
          </a:p>
          <a:p>
            <a:pPr algn="l" rtl="0" fontAlgn="base"/>
            <a:r>
              <a:rPr lang="en-GB" sz="1100" b="1" i="0" dirty="0">
                <a:solidFill>
                  <a:srgbClr val="000000"/>
                </a:solidFill>
                <a:effectLst/>
                <a:highlight>
                  <a:srgbClr val="F5F5F5"/>
                </a:highlight>
                <a:latin typeface="Aptos" panose="020B0004020202020204" pitchFamily="34" charset="0"/>
              </a:rPr>
              <a:t>Template Families:</a:t>
            </a:r>
            <a:r>
              <a:rPr lang="en-US" sz="1100" b="0" i="0" dirty="0">
                <a:solidFill>
                  <a:srgbClr val="444444"/>
                </a:solidFill>
                <a:effectLst/>
                <a:highlight>
                  <a:srgbClr val="F5F5F5"/>
                </a:highlight>
                <a:latin typeface="Aptos" panose="020B0004020202020204" pitchFamily="34" charset="0"/>
              </a:rPr>
              <a:t>​</a:t>
            </a:r>
          </a:p>
          <a:p>
            <a:pPr marL="285750"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Persona Profile</a:t>
            </a:r>
          </a:p>
          <a:p>
            <a:pPr marL="285750" indent="-285750" algn="l" rtl="0" fontAlgn="base">
              <a:buFont typeface="Arial" panose="020B0604020202020204" pitchFamily="34" charset="0"/>
              <a:buChar char="•"/>
            </a:pPr>
            <a:r>
              <a:rPr lang="en-GB" sz="1100" b="0" i="0" u="none" strike="noStrike" dirty="0">
                <a:solidFill>
                  <a:srgbClr val="000000"/>
                </a:solidFill>
                <a:effectLst/>
                <a:highlight>
                  <a:srgbClr val="F5F5F5"/>
                </a:highlight>
                <a:latin typeface="Aptos" panose="020B0004020202020204" pitchFamily="34" charset="0"/>
              </a:rPr>
              <a:t>Service Offering Template </a:t>
            </a:r>
            <a:endParaRPr lang="en-US" sz="1100" b="0" i="0" dirty="0">
              <a:solidFill>
                <a:srgbClr val="444444"/>
              </a:solidFill>
              <a:effectLst/>
              <a:highlight>
                <a:srgbClr val="F5F5F5"/>
              </a:highlight>
              <a:latin typeface="Aptos" panose="020B0004020202020204" pitchFamily="34" charset="0"/>
            </a:endParaRPr>
          </a:p>
          <a:p>
            <a:pPr algn="l" rtl="0" fontAlgn="base"/>
            <a:r>
              <a:rPr lang="en-GB" sz="1100" b="0" i="0" dirty="0">
                <a:solidFill>
                  <a:srgbClr val="444444"/>
                </a:solidFill>
                <a:effectLst/>
                <a:highlight>
                  <a:srgbClr val="F5F5F5"/>
                </a:highlight>
                <a:latin typeface="Aptos" panose="020B0004020202020204" pitchFamily="34" charset="0"/>
              </a:rPr>
              <a:t>​</a:t>
            </a:r>
          </a:p>
          <a:p>
            <a:pPr algn="l" rtl="0" fontAlgn="base"/>
            <a:r>
              <a:rPr lang="en-GB" sz="1100" b="1" i="0" dirty="0">
                <a:solidFill>
                  <a:srgbClr val="000000"/>
                </a:solidFill>
                <a:effectLst/>
                <a:highlight>
                  <a:srgbClr val="F5F5F5"/>
                </a:highlight>
                <a:latin typeface="Aptos" panose="020B0004020202020204" pitchFamily="34" charset="0"/>
              </a:rPr>
              <a:t>How to use it:</a:t>
            </a:r>
            <a:r>
              <a:rPr lang="en-US" sz="1100" b="0" i="0" dirty="0">
                <a:solidFill>
                  <a:srgbClr val="444444"/>
                </a:solidFill>
                <a:effectLst/>
                <a:highlight>
                  <a:srgbClr val="F5F5F5"/>
                </a:highlight>
                <a:latin typeface="Aptos" panose="020B0004020202020204" pitchFamily="34" charset="0"/>
              </a:rPr>
              <a:t>​</a:t>
            </a:r>
          </a:p>
          <a:p>
            <a:pPr algn="l" rtl="0" fontAlgn="base"/>
            <a:r>
              <a:rPr lang="en-US" sz="1100" b="0" i="1" dirty="0">
                <a:solidFill>
                  <a:srgbClr val="444444"/>
                </a:solidFill>
                <a:effectLst/>
                <a:highlight>
                  <a:srgbClr val="F5F5F5"/>
                </a:highlight>
                <a:latin typeface="Aptos" panose="020B0004020202020204" pitchFamily="34" charset="0"/>
              </a:rPr>
              <a:t>To add content to the circle/user profile:</a:t>
            </a:r>
          </a:p>
          <a:p>
            <a:pPr algn="l" rtl="0" fontAlgn="base">
              <a:buFont typeface="Arial" panose="020B0604020202020204" pitchFamily="34" charset="0"/>
              <a:buNone/>
            </a:pPr>
            <a:r>
              <a:rPr lang="en-GB" sz="1100" b="0" i="0" dirty="0">
                <a:solidFill>
                  <a:srgbClr val="444444"/>
                </a:solidFill>
                <a:effectLst/>
                <a:highlight>
                  <a:srgbClr val="F5F5F5"/>
                </a:highlight>
                <a:latin typeface="Aptos" panose="020B0004020202020204" pitchFamily="34" charset="0"/>
                <a:cs typeface="Calibri"/>
              </a:rPr>
              <a:t>Tip: If you have completed a persona profile template, transfer key information from that template into these three sections:</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jobs to be done section: </a:t>
            </a:r>
            <a:r>
              <a:rPr lang="en-GB" sz="1100" b="0" i="0" dirty="0">
                <a:solidFill>
                  <a:srgbClr val="444444"/>
                </a:solidFill>
                <a:effectLst/>
                <a:highlight>
                  <a:srgbClr val="F5F5F5"/>
                </a:highlight>
                <a:latin typeface="Aptos" panose="020B0004020202020204" pitchFamily="34" charset="0"/>
                <a:cs typeface="Calibri"/>
              </a:rPr>
              <a:t>List the tasks/activities the user or stakeholder is required to do or the goals they wish to achieve. </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pains section</a:t>
            </a:r>
            <a:r>
              <a:rPr lang="en-GB" sz="1100" b="0" i="0" dirty="0">
                <a:solidFill>
                  <a:srgbClr val="444444"/>
                </a:solidFill>
                <a:effectLst/>
                <a:highlight>
                  <a:srgbClr val="F5F5F5"/>
                </a:highlight>
                <a:latin typeface="Aptos" panose="020B0004020202020204" pitchFamily="34" charset="0"/>
                <a:cs typeface="Calibri"/>
              </a:rPr>
              <a:t>: Notate the challenges the user or stakeholder faces when trying complete their jobs or fulfil their goal. Challenges might include risks that are involved when trying to complete the tasks, or frustrations and obstacles the service user/stakeholder experiences when trying to achieve their goal. </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gains section: </a:t>
            </a:r>
            <a:r>
              <a:rPr lang="en-GB" sz="1100" b="0" i="0" dirty="0">
                <a:solidFill>
                  <a:srgbClr val="444444"/>
                </a:solidFill>
                <a:effectLst/>
                <a:highlight>
                  <a:srgbClr val="F5F5F5"/>
                </a:highlight>
                <a:latin typeface="Aptos" panose="020B0004020202020204" pitchFamily="34" charset="0"/>
                <a:cs typeface="Calibri"/>
              </a:rPr>
              <a:t>Next, list the expectations the user/stakeholder has from the service on offer. How might they measure the success of their job well done? What do they hope to achieve? The list you create here might relate to the user’s aspirations, hopes or dreams.</a:t>
            </a:r>
          </a:p>
          <a:p>
            <a:pPr marL="228600" indent="-228600" algn="l" rtl="0" fontAlgn="base">
              <a:buFont typeface="+mj-lt"/>
              <a:buAutoNum type="arabicPeriod"/>
            </a:pPr>
            <a:r>
              <a:rPr lang="en-GB" sz="1100" b="0" i="0" dirty="0">
                <a:solidFill>
                  <a:srgbClr val="444444"/>
                </a:solidFill>
                <a:effectLst/>
                <a:highlight>
                  <a:srgbClr val="F5F5F5"/>
                </a:highlight>
                <a:latin typeface="Aptos" panose="020B0004020202020204" pitchFamily="34" charset="0"/>
                <a:cs typeface="Calibri"/>
              </a:rPr>
              <a:t>Update the information on the circle as new findings emerge throughout the project. Notes you write here should be considered as an assumption until it is tested and verified. </a:t>
            </a:r>
          </a:p>
          <a:p>
            <a:pPr marL="228600" indent="-228600" algn="l" rtl="0" fontAlgn="base">
              <a:buFont typeface="Arial" panose="020B0604020202020204" pitchFamily="34" charset="0"/>
              <a:buChar char="•"/>
            </a:pPr>
            <a:endParaRPr lang="en-GB" sz="1100" b="0" i="0" dirty="0">
              <a:solidFill>
                <a:srgbClr val="444444"/>
              </a:solidFill>
              <a:effectLst/>
              <a:highlight>
                <a:srgbClr val="F5F5F5"/>
              </a:highlight>
              <a:latin typeface="Aptos" panose="020B0004020202020204" pitchFamily="34" charset="0"/>
              <a:cs typeface="Calibri"/>
            </a:endParaRPr>
          </a:p>
          <a:p>
            <a:pPr marL="0" indent="0" algn="l" rtl="0" fontAlgn="base">
              <a:buFont typeface="Arial" panose="020B0604020202020204" pitchFamily="34" charset="0"/>
              <a:buNone/>
            </a:pPr>
            <a:r>
              <a:rPr lang="en-GB" sz="1100" b="0" i="1" dirty="0">
                <a:solidFill>
                  <a:srgbClr val="444444"/>
                </a:solidFill>
                <a:effectLst/>
                <a:highlight>
                  <a:srgbClr val="F5F5F5"/>
                </a:highlight>
                <a:latin typeface="Aptos" panose="020B0004020202020204" pitchFamily="34" charset="0"/>
                <a:cs typeface="Calibri"/>
              </a:rPr>
              <a:t>For the square/value map: </a:t>
            </a:r>
          </a:p>
          <a:p>
            <a:pPr fontAlgn="base"/>
            <a:r>
              <a:rPr lang="en-GB" sz="1100" b="0" i="0" dirty="0">
                <a:solidFill>
                  <a:srgbClr val="444444"/>
                </a:solidFill>
                <a:effectLst/>
                <a:highlight>
                  <a:srgbClr val="F5F5F5"/>
                </a:highlight>
                <a:latin typeface="Aptos"/>
                <a:cs typeface="Calibri"/>
              </a:rPr>
              <a:t>Tip: If you have completed the service offering template, transfer key information from that</a:t>
            </a:r>
            <a:r>
              <a:rPr lang="en-GB" sz="1100" b="0" i="0" dirty="0">
                <a:solidFill>
                  <a:srgbClr val="444444"/>
                </a:solidFill>
                <a:effectLst/>
                <a:latin typeface="Aptos"/>
                <a:cs typeface="Calibri"/>
              </a:rPr>
              <a:t> template </a:t>
            </a:r>
            <a:r>
              <a:rPr lang="en-GB" sz="1100" b="0" i="0" dirty="0">
                <a:solidFill>
                  <a:srgbClr val="444444"/>
                </a:solidFill>
                <a:effectLst/>
                <a:highlight>
                  <a:srgbClr val="F5F5F5"/>
                </a:highlight>
                <a:latin typeface="Aptos"/>
                <a:cs typeface="Calibri"/>
              </a:rPr>
              <a:t>into these sections:</a:t>
            </a:r>
            <a:r>
              <a:rPr lang="en-GB" sz="1100" dirty="0">
                <a:solidFill>
                  <a:srgbClr val="444444"/>
                </a:solidFill>
                <a:highlight>
                  <a:srgbClr val="F5F5F5"/>
                </a:highlight>
                <a:latin typeface="Aptos"/>
                <a:cs typeface="Calibri"/>
              </a:rPr>
              <a:t> </a:t>
            </a:r>
            <a:endParaRPr lang="en-GB" sz="1100" b="0" i="0" dirty="0">
              <a:solidFill>
                <a:srgbClr val="444444"/>
              </a:solidFill>
              <a:effectLst/>
              <a:highlight>
                <a:srgbClr val="F5F5F5"/>
              </a:highlight>
              <a:latin typeface="Aptos" panose="020B0004020202020204" pitchFamily="34" charset="0"/>
              <a:cs typeface="Calibri"/>
            </a:endParaRP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services section</a:t>
            </a:r>
            <a:r>
              <a:rPr lang="en-GB" sz="1100" b="0" i="0" dirty="0">
                <a:solidFill>
                  <a:srgbClr val="444444"/>
                </a:solidFill>
                <a:effectLst/>
                <a:highlight>
                  <a:srgbClr val="F5F5F5"/>
                </a:highlight>
                <a:latin typeface="Aptos" panose="020B0004020202020204" pitchFamily="34" charset="0"/>
                <a:cs typeface="Calibri"/>
              </a:rPr>
              <a:t>: List the product or service on offer to users or stakeholders.</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pain relievers section:</a:t>
            </a:r>
            <a:r>
              <a:rPr lang="en-GB" sz="1100" b="0" i="0" dirty="0">
                <a:solidFill>
                  <a:srgbClr val="444444"/>
                </a:solidFill>
                <a:effectLst/>
                <a:highlight>
                  <a:srgbClr val="F5F5F5"/>
                </a:highlight>
                <a:latin typeface="Aptos" panose="020B0004020202020204" pitchFamily="34" charset="0"/>
                <a:cs typeface="Calibri"/>
              </a:rPr>
              <a:t> List and describe how these products and services offer relief to the user- how the reduce or eliminate user fears, frustrations and obstacles from completing their tasks? Consider to what extent the service provides relief to the user’s pains (their challenges and obstacles)</a:t>
            </a:r>
          </a:p>
          <a:p>
            <a:pPr marL="228600" indent="-228600" algn="l" rtl="0" fontAlgn="base">
              <a:buFont typeface="+mj-lt"/>
              <a:buAutoNum type="arabicPeriod"/>
            </a:pPr>
            <a:r>
              <a:rPr lang="en-GB" sz="1100" b="1" i="0" dirty="0">
                <a:solidFill>
                  <a:srgbClr val="444444"/>
                </a:solidFill>
                <a:effectLst/>
                <a:highlight>
                  <a:srgbClr val="F5F5F5"/>
                </a:highlight>
                <a:latin typeface="Aptos" panose="020B0004020202020204" pitchFamily="34" charset="0"/>
                <a:cs typeface="Calibri"/>
              </a:rPr>
              <a:t>Complete the gain creators' section: </a:t>
            </a:r>
            <a:r>
              <a:rPr lang="en-GB" sz="1100" b="0" i="0" dirty="0">
                <a:solidFill>
                  <a:srgbClr val="444444"/>
                </a:solidFill>
                <a:effectLst/>
                <a:highlight>
                  <a:srgbClr val="F5F5F5"/>
                </a:highlight>
                <a:latin typeface="Aptos" panose="020B0004020202020204" pitchFamily="34" charset="0"/>
                <a:cs typeface="Calibri"/>
              </a:rPr>
              <a:t>List the way in which the service or product maximise user benefits they expect or desire. Consider how they might or may not satisfy a user’s hopes and dreams.</a:t>
            </a:r>
          </a:p>
          <a:p>
            <a:pPr marL="228600" indent="-228600" algn="l" rtl="0" fontAlgn="base">
              <a:buFont typeface="+mj-lt"/>
              <a:buAutoNum type="arabicPeriod"/>
            </a:pPr>
            <a:r>
              <a:rPr lang="en-GB" sz="1100" b="0" i="0" dirty="0">
                <a:solidFill>
                  <a:srgbClr val="444444"/>
                </a:solidFill>
                <a:effectLst/>
                <a:highlight>
                  <a:srgbClr val="F5F5F5"/>
                </a:highlight>
                <a:latin typeface="Aptos" panose="020B0004020202020204" pitchFamily="34" charset="0"/>
                <a:cs typeface="Calibri"/>
              </a:rPr>
              <a:t>Update the information on the circle as new findings emerge throughout the project. Notes you write here should be considered as an assumption until it is tested and verified. </a:t>
            </a:r>
          </a:p>
          <a:p>
            <a:pPr marL="0" indent="0" algn="l" rtl="0" fontAlgn="base">
              <a:buFont typeface="Arial" panose="020B0604020202020204" pitchFamily="34" charset="0"/>
              <a:buNone/>
            </a:pPr>
            <a:endParaRPr lang="en-GB" sz="1100" b="0" i="0" dirty="0">
              <a:solidFill>
                <a:srgbClr val="444444"/>
              </a:solidFill>
              <a:effectLst/>
              <a:highlight>
                <a:srgbClr val="F5F5F5"/>
              </a:highlight>
              <a:latin typeface="Aptos" panose="020B0004020202020204" pitchFamily="34" charset="0"/>
              <a:cs typeface="Calibri"/>
            </a:endParaRPr>
          </a:p>
          <a:p>
            <a:pPr marL="171450" indent="-171450" algn="l" rtl="0" fontAlgn="base">
              <a:buFont typeface="Arial" panose="020B0604020202020204" pitchFamily="34" charset="0"/>
              <a:buChar char="•"/>
            </a:pPr>
            <a:r>
              <a:rPr lang="en-GB" sz="1100" b="0" i="0" dirty="0">
                <a:solidFill>
                  <a:srgbClr val="444444"/>
                </a:solidFill>
                <a:effectLst/>
                <a:highlight>
                  <a:srgbClr val="F5F5F5"/>
                </a:highlight>
                <a:latin typeface="Aptos" panose="020B0004020202020204" pitchFamily="34" charset="0"/>
                <a:cs typeface="Calibri"/>
              </a:rPr>
              <a:t>Use this template in a continuous loop of design or reflect, test and evaluate, until the service value proposition resonates with service users/persona or stakeholders. This is called a market fit. </a:t>
            </a:r>
          </a:p>
          <a:p>
            <a:pPr marL="171450" indent="-171450" algn="l" rtl="0" fontAlgn="base">
              <a:buFont typeface="Arial" panose="020B0604020202020204" pitchFamily="34" charset="0"/>
              <a:buChar char="•"/>
            </a:pPr>
            <a:r>
              <a:rPr lang="en-GB" sz="1100" dirty="0">
                <a:latin typeface="Aptos" panose="020B0004020202020204" pitchFamily="34" charset="0"/>
              </a:rPr>
              <a:t>If the service offers the right pain relievers and gain creators to address the user’s gains and pains, it’s a job well done.</a:t>
            </a:r>
            <a:endParaRPr lang="en-GB" sz="1100" b="0" i="0" dirty="0">
              <a:solidFill>
                <a:srgbClr val="444444"/>
              </a:solidFill>
              <a:effectLst/>
              <a:highlight>
                <a:srgbClr val="F5F5F5"/>
              </a:highlight>
              <a:latin typeface="Aptos" panose="020B0004020202020204" pitchFamily="34" charset="0"/>
              <a:cs typeface="Calibri"/>
            </a:endParaRPr>
          </a:p>
        </p:txBody>
      </p:sp>
      <p:sp>
        <p:nvSpPr>
          <p:cNvPr id="4" name="Slide Number Placeholder 3">
            <a:extLst>
              <a:ext uri="{FF2B5EF4-FFF2-40B4-BE49-F238E27FC236}">
                <a16:creationId xmlns:a16="http://schemas.microsoft.com/office/drawing/2014/main" id="{DA4A6067-1927-158E-04F6-5D8BA7FA15E4}"/>
              </a:ext>
            </a:extLst>
          </p:cNvPr>
          <p:cNvSpPr>
            <a:spLocks noGrp="1"/>
          </p:cNvSpPr>
          <p:nvPr>
            <p:ph type="sldNum" sz="quarter" idx="5"/>
          </p:nvPr>
        </p:nvSpPr>
        <p:spPr/>
        <p:txBody>
          <a:bodyPr/>
          <a:lstStyle/>
          <a:p>
            <a:fld id="{60FBA103-D201-4414-AACA-B31A5D5B4092}" type="slidenum">
              <a:rPr lang="en-GB" smtClean="0"/>
              <a:t>1</a:t>
            </a:fld>
            <a:endParaRPr lang="en-GB"/>
          </a:p>
        </p:txBody>
      </p:sp>
    </p:spTree>
    <p:extLst>
      <p:ext uri="{BB962C8B-B14F-4D97-AF65-F5344CB8AC3E}">
        <p14:creationId xmlns:p14="http://schemas.microsoft.com/office/powerpoint/2010/main" val="2092372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NHS NSS Cover Slid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E6307F-01C7-D0D2-7FD0-D6AD78515F18}"/>
              </a:ext>
            </a:extLst>
          </p:cNvPr>
          <p:cNvSpPr/>
          <p:nvPr/>
        </p:nvSpPr>
        <p:spPr>
          <a:xfrm>
            <a:off x="2672226" y="512095"/>
            <a:ext cx="6046151" cy="60461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10" name="Oval 9"/>
          <p:cNvSpPr/>
          <p:nvPr/>
        </p:nvSpPr>
        <p:spPr>
          <a:xfrm>
            <a:off x="8040216" y="4221088"/>
            <a:ext cx="2448272" cy="24208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itle 5">
            <a:extLst>
              <a:ext uri="{FF2B5EF4-FFF2-40B4-BE49-F238E27FC236}">
                <a16:creationId xmlns:a16="http://schemas.microsoft.com/office/drawing/2014/main" id="{CD73E647-4D93-44ED-9FA9-7D79FAA5F48F}"/>
              </a:ext>
            </a:extLst>
          </p:cNvPr>
          <p:cNvSpPr>
            <a:spLocks noGrp="1"/>
          </p:cNvSpPr>
          <p:nvPr>
            <p:ph type="title"/>
          </p:nvPr>
        </p:nvSpPr>
        <p:spPr>
          <a:xfrm>
            <a:off x="3452398" y="2636912"/>
            <a:ext cx="4587818" cy="1143000"/>
          </a:xfrm>
          <a:prstGeom prst="rect">
            <a:avLst/>
          </a:prstGeom>
        </p:spPr>
        <p:txBody>
          <a:bodyPr/>
          <a:lstStyle>
            <a:lvl1pPr algn="l">
              <a:defRPr b="1">
                <a:solidFill>
                  <a:schemeClr val="bg1"/>
                </a:solidFill>
              </a:defRPr>
            </a:lvl1pPr>
          </a:lstStyle>
          <a:p>
            <a:r>
              <a:rPr lang="en-US"/>
              <a:t>Click to edit Master title style</a:t>
            </a:r>
            <a:endParaRPr lang="en-GB" dirty="0"/>
          </a:p>
        </p:txBody>
      </p:sp>
      <p:sp>
        <p:nvSpPr>
          <p:cNvPr id="12" name="Text Placeholder 7">
            <a:extLst>
              <a:ext uri="{FF2B5EF4-FFF2-40B4-BE49-F238E27FC236}">
                <a16:creationId xmlns:a16="http://schemas.microsoft.com/office/drawing/2014/main" id="{3550B451-8CBF-4C67-ACF5-76BA7F9FE563}"/>
              </a:ext>
            </a:extLst>
          </p:cNvPr>
          <p:cNvSpPr>
            <a:spLocks noGrp="1"/>
          </p:cNvSpPr>
          <p:nvPr>
            <p:ph type="body" sz="quarter" idx="10" hasCustomPrompt="1"/>
          </p:nvPr>
        </p:nvSpPr>
        <p:spPr>
          <a:xfrm>
            <a:off x="8424258" y="4974332"/>
            <a:ext cx="2039031"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7" name="Text Placeholder 12">
            <a:extLst>
              <a:ext uri="{FF2B5EF4-FFF2-40B4-BE49-F238E27FC236}">
                <a16:creationId xmlns:a16="http://schemas.microsoft.com/office/drawing/2014/main" id="{0BAF086E-67D3-BB32-8922-A4F903AE67C5}"/>
              </a:ext>
            </a:extLst>
          </p:cNvPr>
          <p:cNvSpPr>
            <a:spLocks noGrp="1"/>
          </p:cNvSpPr>
          <p:nvPr>
            <p:ph type="body" sz="quarter" idx="11" hasCustomPrompt="1"/>
          </p:nvPr>
        </p:nvSpPr>
        <p:spPr>
          <a:xfrm>
            <a:off x="3452398" y="3999600"/>
            <a:ext cx="3650400" cy="428400"/>
          </a:xfrm>
        </p:spPr>
        <p:txBody>
          <a:bodyPr>
            <a:norm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GB" dirty="0"/>
              <a:t>Presenter Name</a:t>
            </a:r>
          </a:p>
          <a:p>
            <a:pPr lvl="0"/>
            <a:r>
              <a:rPr lang="en-GB" dirty="0"/>
              <a:t>Title/position (16pt)</a:t>
            </a:r>
          </a:p>
        </p:txBody>
      </p:sp>
      <p:pic>
        <p:nvPicPr>
          <p:cNvPr id="3" name="Picture 2">
            <a:extLst>
              <a:ext uri="{FF2B5EF4-FFF2-40B4-BE49-F238E27FC236}">
                <a16:creationId xmlns:a16="http://schemas.microsoft.com/office/drawing/2014/main" id="{E80A4D63-F16B-4B44-9737-9E7496EE01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2F7F6F5B-B190-472D-912E-7A5E9B0AEBE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5" name="Straight Connector 4">
            <a:extLst>
              <a:ext uri="{FF2B5EF4-FFF2-40B4-BE49-F238E27FC236}">
                <a16:creationId xmlns:a16="http://schemas.microsoft.com/office/drawing/2014/main" id="{9EEE1EAE-AA97-455B-B8CC-0058FE619AB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4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pic>
        <p:nvPicPr>
          <p:cNvPr id="3" name="Picture 2">
            <a:extLst>
              <a:ext uri="{FF2B5EF4-FFF2-40B4-BE49-F238E27FC236}">
                <a16:creationId xmlns:a16="http://schemas.microsoft.com/office/drawing/2014/main" id="{2B84DF76-C108-EC44-9D95-68EB84E88A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12384704-572D-6969-319B-B9512A8D805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5" name="Straight Connector 4">
            <a:extLst>
              <a:ext uri="{FF2B5EF4-FFF2-40B4-BE49-F238E27FC236}">
                <a16:creationId xmlns:a16="http://schemas.microsoft.com/office/drawing/2014/main" id="{58A443A1-4D32-1AA2-DAEF-D2B5A982AD9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800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AA3052-D4A8-BB33-0228-5DB6142239A7}"/>
              </a:ext>
            </a:extLst>
          </p:cNvPr>
          <p:cNvSpPr/>
          <p:nvPr/>
        </p:nvSpPr>
        <p:spPr>
          <a:xfrm>
            <a:off x="3092407" y="764703"/>
            <a:ext cx="7918213" cy="79182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367808" y="2263649"/>
            <a:ext cx="788636" cy="1569660"/>
          </a:xfrm>
          <a:prstGeom prst="rect">
            <a:avLst/>
          </a:prstGeom>
        </p:spPr>
        <p:txBody>
          <a:bodyPr wrap="square">
            <a:spAutoFit/>
          </a:bodyPr>
          <a:lstStyle/>
          <a:p>
            <a:r>
              <a:rPr lang="en-GB" sz="9600" b="1" dirty="0">
                <a:solidFill>
                  <a:schemeClr val="accent2"/>
                </a:solidFill>
                <a:latin typeface="Arial" panose="020B0604020202020204" pitchFamily="34" charset="0"/>
                <a:cs typeface="Arial" panose="020B0604020202020204" pitchFamily="34" charset="0"/>
              </a:rPr>
              <a:t>“</a:t>
            </a:r>
            <a:endParaRPr lang="en-GB" sz="9600" dirty="0">
              <a:solidFill>
                <a:schemeClr val="accent2"/>
              </a:solidFill>
            </a:endParaRPr>
          </a:p>
        </p:txBody>
      </p:sp>
      <p:sp>
        <p:nvSpPr>
          <p:cNvPr id="4" name="Oval 3"/>
          <p:cNvSpPr/>
          <p:nvPr/>
        </p:nvSpPr>
        <p:spPr>
          <a:xfrm>
            <a:off x="1029688" y="1196753"/>
            <a:ext cx="2656861" cy="2603899"/>
          </a:xfrm>
          <a:prstGeom prst="ellipse">
            <a:avLst/>
          </a:prstGeom>
          <a:solidFill>
            <a:schemeClr val="accent3">
              <a:alpha val="89804"/>
            </a:scheme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5" name="Text Placeholder 7">
            <a:extLst>
              <a:ext uri="{FF2B5EF4-FFF2-40B4-BE49-F238E27FC236}">
                <a16:creationId xmlns:a16="http://schemas.microsoft.com/office/drawing/2014/main" id="{E4BFB51F-C734-4B3F-8366-D61164E71CEC}"/>
              </a:ext>
            </a:extLst>
          </p:cNvPr>
          <p:cNvSpPr>
            <a:spLocks noGrp="1"/>
          </p:cNvSpPr>
          <p:nvPr>
            <p:ph type="body" sz="quarter" idx="10" hasCustomPrompt="1"/>
          </p:nvPr>
        </p:nvSpPr>
        <p:spPr>
          <a:xfrm>
            <a:off x="5061181" y="3026167"/>
            <a:ext cx="4392488" cy="2441084"/>
          </a:xfrm>
          <a:prstGeom prst="rect">
            <a:avLst/>
          </a:prstGeom>
        </p:spPr>
        <p:txBody>
          <a:bodyPr anchor="t">
            <a:noAutofit/>
          </a:bodyPr>
          <a:lstStyle>
            <a:lvl1pPr marL="0" indent="0">
              <a:buNone/>
              <a:defRPr sz="2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3" name="Picture 2">
            <a:extLst>
              <a:ext uri="{FF2B5EF4-FFF2-40B4-BE49-F238E27FC236}">
                <a16:creationId xmlns:a16="http://schemas.microsoft.com/office/drawing/2014/main" id="{DECE6500-DDDC-CD88-E181-27A2AC77FD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44712CD2-E6E4-55D1-46CB-0CF926A4538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25529B70-2D04-FAFC-3335-EF40C85A3F2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119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_Three circle connections">
    <p:spTree>
      <p:nvGrpSpPr>
        <p:cNvPr id="1" name=""/>
        <p:cNvGrpSpPr/>
        <p:nvPr/>
      </p:nvGrpSpPr>
      <p:grpSpPr>
        <a:xfrm>
          <a:off x="0" y="0"/>
          <a:ext cx="0" cy="0"/>
          <a:chOff x="0" y="0"/>
          <a:chExt cx="0" cy="0"/>
        </a:xfrm>
      </p:grpSpPr>
      <p:grpSp>
        <p:nvGrpSpPr>
          <p:cNvPr id="2" name="Group 1"/>
          <p:cNvGrpSpPr/>
          <p:nvPr/>
        </p:nvGrpSpPr>
        <p:grpSpPr>
          <a:xfrm>
            <a:off x="-1974093" y="2420888"/>
            <a:ext cx="16140185" cy="3809236"/>
            <a:chOff x="-1116632" y="2636912"/>
            <a:chExt cx="8821489" cy="2099002"/>
          </a:xfrm>
        </p:grpSpPr>
        <p:cxnSp>
          <p:nvCxnSpPr>
            <p:cNvPr id="3" name="Straight Connector 2"/>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1" name="Title 1">
            <a:extLst>
              <a:ext uri="{FF2B5EF4-FFF2-40B4-BE49-F238E27FC236}">
                <a16:creationId xmlns:a16="http://schemas.microsoft.com/office/drawing/2014/main" id="{9F818615-4C63-4957-8B5C-B8A1FE3C01ED}"/>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2" name="Text Placeholder 7">
            <a:extLst>
              <a:ext uri="{FF2B5EF4-FFF2-40B4-BE49-F238E27FC236}">
                <a16:creationId xmlns:a16="http://schemas.microsoft.com/office/drawing/2014/main" id="{C5514AED-8739-4BA0-8206-059FF602C660}"/>
              </a:ext>
            </a:extLst>
          </p:cNvPr>
          <p:cNvSpPr>
            <a:spLocks noGrp="1"/>
          </p:cNvSpPr>
          <p:nvPr>
            <p:ph type="body" sz="quarter" idx="10" hasCustomPrompt="1"/>
          </p:nvPr>
        </p:nvSpPr>
        <p:spPr>
          <a:xfrm>
            <a:off x="106272"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EEDF447C-72E8-4AE4-8AAD-A61126228F0F}"/>
              </a:ext>
            </a:extLst>
          </p:cNvPr>
          <p:cNvSpPr>
            <a:spLocks noGrp="1"/>
          </p:cNvSpPr>
          <p:nvPr>
            <p:ph type="body" sz="quarter" idx="11" hasCustomPrompt="1"/>
          </p:nvPr>
        </p:nvSpPr>
        <p:spPr>
          <a:xfrm>
            <a:off x="4714783"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6EF7CC95-D7A2-4A1E-979A-122B15B7B958}"/>
              </a:ext>
            </a:extLst>
          </p:cNvPr>
          <p:cNvSpPr>
            <a:spLocks noGrp="1"/>
          </p:cNvSpPr>
          <p:nvPr>
            <p:ph type="body" sz="quarter" idx="12" hasCustomPrompt="1"/>
          </p:nvPr>
        </p:nvSpPr>
        <p:spPr>
          <a:xfrm>
            <a:off x="9439963" y="3563659"/>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7" name="Picture 6">
            <a:extLst>
              <a:ext uri="{FF2B5EF4-FFF2-40B4-BE49-F238E27FC236}">
                <a16:creationId xmlns:a16="http://schemas.microsoft.com/office/drawing/2014/main" id="{87953B86-2770-DA6C-1AEA-A9650870B3C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05BC67B9-FB02-AAEC-C72F-8FAC52E5657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19359B7-132C-3B94-B7A9-DE27E07F9A9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2312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Four circle connection">
    <p:spTree>
      <p:nvGrpSpPr>
        <p:cNvPr id="1" name=""/>
        <p:cNvGrpSpPr/>
        <p:nvPr/>
      </p:nvGrpSpPr>
      <p:grpSpPr>
        <a:xfrm>
          <a:off x="0" y="0"/>
          <a:ext cx="0" cy="0"/>
          <a:chOff x="0" y="0"/>
          <a:chExt cx="0" cy="0"/>
        </a:xfrm>
      </p:grpSpPr>
      <p:grpSp>
        <p:nvGrpSpPr>
          <p:cNvPr id="2" name="Group 1"/>
          <p:cNvGrpSpPr/>
          <p:nvPr/>
        </p:nvGrpSpPr>
        <p:grpSpPr>
          <a:xfrm>
            <a:off x="-1488843" y="2636912"/>
            <a:ext cx="14785643" cy="2819012"/>
            <a:chOff x="-1260648" y="2636912"/>
            <a:chExt cx="11412760" cy="2160240"/>
          </a:xfrm>
        </p:grpSpPr>
        <p:cxnSp>
          <p:nvCxnSpPr>
            <p:cNvPr id="3" name="Straight Connector 2"/>
            <p:cNvCxnSpPr/>
            <p:nvPr/>
          </p:nvCxnSpPr>
          <p:spPr>
            <a:xfrm>
              <a:off x="-1260648" y="3717032"/>
              <a:ext cx="11412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486003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195736"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Oval 6"/>
            <p:cNvSpPr/>
            <p:nvPr/>
          </p:nvSpPr>
          <p:spPr>
            <a:xfrm>
              <a:off x="-39655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itle 1">
            <a:extLst>
              <a:ext uri="{FF2B5EF4-FFF2-40B4-BE49-F238E27FC236}">
                <a16:creationId xmlns:a16="http://schemas.microsoft.com/office/drawing/2014/main" id="{76534DA8-323E-4FF7-911C-FAAE40A539F7}"/>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6" name="Text Placeholder 7">
            <a:extLst>
              <a:ext uri="{FF2B5EF4-FFF2-40B4-BE49-F238E27FC236}">
                <a16:creationId xmlns:a16="http://schemas.microsoft.com/office/drawing/2014/main" id="{91DD4156-389E-4244-B8AA-FF0CBA85C495}"/>
              </a:ext>
            </a:extLst>
          </p:cNvPr>
          <p:cNvSpPr>
            <a:spLocks noGrp="1"/>
          </p:cNvSpPr>
          <p:nvPr>
            <p:ph type="body" sz="quarter" idx="10" hasCustomPrompt="1"/>
          </p:nvPr>
        </p:nvSpPr>
        <p:spPr>
          <a:xfrm>
            <a:off x="106272"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Text Placeholder 7">
            <a:extLst>
              <a:ext uri="{FF2B5EF4-FFF2-40B4-BE49-F238E27FC236}">
                <a16:creationId xmlns:a16="http://schemas.microsoft.com/office/drawing/2014/main" id="{091CF090-A34F-45AE-BAE3-77C8A837171F}"/>
              </a:ext>
            </a:extLst>
          </p:cNvPr>
          <p:cNvSpPr>
            <a:spLocks noGrp="1"/>
          </p:cNvSpPr>
          <p:nvPr>
            <p:ph type="body" sz="quarter" idx="11" hasCustomPrompt="1"/>
          </p:nvPr>
        </p:nvSpPr>
        <p:spPr>
          <a:xfrm>
            <a:off x="3361717" y="3110348"/>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0" name="Text Placeholder 7">
            <a:extLst>
              <a:ext uri="{FF2B5EF4-FFF2-40B4-BE49-F238E27FC236}">
                <a16:creationId xmlns:a16="http://schemas.microsoft.com/office/drawing/2014/main" id="{CFB349CB-A157-441F-8A2B-73816CF8C752}"/>
              </a:ext>
            </a:extLst>
          </p:cNvPr>
          <p:cNvSpPr>
            <a:spLocks noGrp="1"/>
          </p:cNvSpPr>
          <p:nvPr>
            <p:ph type="body" sz="quarter" idx="12" hasCustomPrompt="1"/>
          </p:nvPr>
        </p:nvSpPr>
        <p:spPr>
          <a:xfrm>
            <a:off x="6813408"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1" name="Text Placeholder 7">
            <a:extLst>
              <a:ext uri="{FF2B5EF4-FFF2-40B4-BE49-F238E27FC236}">
                <a16:creationId xmlns:a16="http://schemas.microsoft.com/office/drawing/2014/main" id="{BDF2417D-F399-4E1B-A570-1757D1A0A267}"/>
              </a:ext>
            </a:extLst>
          </p:cNvPr>
          <p:cNvSpPr>
            <a:spLocks noGrp="1"/>
          </p:cNvSpPr>
          <p:nvPr>
            <p:ph type="body" sz="quarter" idx="13" hasCustomPrompt="1"/>
          </p:nvPr>
        </p:nvSpPr>
        <p:spPr>
          <a:xfrm>
            <a:off x="10237011"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7A128BE9-2C43-0B2A-F941-460083070F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B14BCCE3-8A48-2A61-882F-BD3A58EFD8A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99E3D9DD-8593-EA16-4CA0-E3702368F9CE}"/>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6242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Five Circle connection">
    <p:spTree>
      <p:nvGrpSpPr>
        <p:cNvPr id="1" name=""/>
        <p:cNvGrpSpPr/>
        <p:nvPr/>
      </p:nvGrpSpPr>
      <p:grpSpPr>
        <a:xfrm>
          <a:off x="0" y="0"/>
          <a:ext cx="0" cy="0"/>
          <a:chOff x="0" y="0"/>
          <a:chExt cx="0" cy="0"/>
        </a:xfrm>
      </p:grpSpPr>
      <p:grpSp>
        <p:nvGrpSpPr>
          <p:cNvPr id="2" name="Group 89"/>
          <p:cNvGrpSpPr/>
          <p:nvPr/>
        </p:nvGrpSpPr>
        <p:grpSpPr>
          <a:xfrm>
            <a:off x="-1296822" y="2780928"/>
            <a:ext cx="14497611" cy="2202749"/>
            <a:chOff x="-1044624" y="6858000"/>
            <a:chExt cx="10873208" cy="1683569"/>
          </a:xfrm>
        </p:grpSpPr>
        <p:cxnSp>
          <p:nvCxnSpPr>
            <p:cNvPr id="3" name="Straight Connector 2"/>
            <p:cNvCxnSpPr/>
            <p:nvPr/>
          </p:nvCxnSpPr>
          <p:spPr>
            <a:xfrm flipV="1">
              <a:off x="-1044624" y="7677472"/>
              <a:ext cx="10873208" cy="22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37254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16490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Oval 6"/>
            <p:cNvSpPr/>
            <p:nvPr/>
          </p:nvSpPr>
          <p:spPr>
            <a:xfrm>
              <a:off x="-396552"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Oval 11"/>
            <p:cNvSpPr/>
            <p:nvPr/>
          </p:nvSpPr>
          <p:spPr>
            <a:xfrm>
              <a:off x="7812360"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0FD39997-C9E5-49E0-8D6E-8ED00C08585C}"/>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8" name="Text Placeholder 7">
            <a:extLst>
              <a:ext uri="{FF2B5EF4-FFF2-40B4-BE49-F238E27FC236}">
                <a16:creationId xmlns:a16="http://schemas.microsoft.com/office/drawing/2014/main" id="{8C7AE4D8-4869-4AAF-8A7C-6662805B163B}"/>
              </a:ext>
            </a:extLst>
          </p:cNvPr>
          <p:cNvSpPr>
            <a:spLocks noGrp="1"/>
          </p:cNvSpPr>
          <p:nvPr>
            <p:ph type="body" sz="quarter" idx="10" hasCustomPrompt="1"/>
          </p:nvPr>
        </p:nvSpPr>
        <p:spPr>
          <a:xfrm>
            <a:off x="0" y="3038066"/>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2" name="Text Placeholder 7">
            <a:extLst>
              <a:ext uri="{FF2B5EF4-FFF2-40B4-BE49-F238E27FC236}">
                <a16:creationId xmlns:a16="http://schemas.microsoft.com/office/drawing/2014/main" id="{E54F566E-2821-4FC9-9C3B-CAD1C382C4BE}"/>
              </a:ext>
            </a:extLst>
          </p:cNvPr>
          <p:cNvSpPr>
            <a:spLocks noGrp="1"/>
          </p:cNvSpPr>
          <p:nvPr>
            <p:ph type="body" sz="quarter" idx="11" hasCustomPrompt="1"/>
          </p:nvPr>
        </p:nvSpPr>
        <p:spPr>
          <a:xfrm>
            <a:off x="2642849" y="3046648"/>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3" name="Text Placeholder 7">
            <a:extLst>
              <a:ext uri="{FF2B5EF4-FFF2-40B4-BE49-F238E27FC236}">
                <a16:creationId xmlns:a16="http://schemas.microsoft.com/office/drawing/2014/main" id="{60ED25A9-A758-4311-B207-E6607857AD84}"/>
              </a:ext>
            </a:extLst>
          </p:cNvPr>
          <p:cNvSpPr>
            <a:spLocks noGrp="1"/>
          </p:cNvSpPr>
          <p:nvPr>
            <p:ph type="body" sz="quarter" idx="12" hasCustomPrompt="1"/>
          </p:nvPr>
        </p:nvSpPr>
        <p:spPr>
          <a:xfrm>
            <a:off x="5393952" y="3035492"/>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4" name="Text Placeholder 7">
            <a:extLst>
              <a:ext uri="{FF2B5EF4-FFF2-40B4-BE49-F238E27FC236}">
                <a16:creationId xmlns:a16="http://schemas.microsoft.com/office/drawing/2014/main" id="{36045510-58A8-4B67-A621-FDBA77895921}"/>
              </a:ext>
            </a:extLst>
          </p:cNvPr>
          <p:cNvSpPr>
            <a:spLocks noGrp="1"/>
          </p:cNvSpPr>
          <p:nvPr>
            <p:ph type="body" sz="quarter" idx="13" hasCustomPrompt="1"/>
          </p:nvPr>
        </p:nvSpPr>
        <p:spPr>
          <a:xfrm>
            <a:off x="8162485" y="3038414"/>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99E71A98-1F06-4A96-96E3-F83768E87EE3}"/>
              </a:ext>
            </a:extLst>
          </p:cNvPr>
          <p:cNvSpPr>
            <a:spLocks noGrp="1"/>
          </p:cNvSpPr>
          <p:nvPr>
            <p:ph type="body" sz="quarter" idx="14" hasCustomPrompt="1"/>
          </p:nvPr>
        </p:nvSpPr>
        <p:spPr>
          <a:xfrm>
            <a:off x="10827082" y="3024336"/>
            <a:ext cx="1509612"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F35F7FC3-D10C-462C-905C-4AF14272F5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58EA8335-B7FD-2E2B-371A-FD4C9CA5F16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40A556DA-9285-1E71-9703-EB37B14C24C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95778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grpSp>
        <p:nvGrpSpPr>
          <p:cNvPr id="6" name="Group 5"/>
          <p:cNvGrpSpPr/>
          <p:nvPr/>
        </p:nvGrpSpPr>
        <p:grpSpPr>
          <a:xfrm rot="5400000">
            <a:off x="1534508" y="2336879"/>
            <a:ext cx="8714937" cy="2184242"/>
            <a:chOff x="-1116632" y="2636912"/>
            <a:chExt cx="8821489" cy="2099002"/>
          </a:xfrm>
        </p:grpSpPr>
        <p:cxnSp>
          <p:nvCxnSpPr>
            <p:cNvPr id="7" name="Straight Connector 6"/>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B1CCC4C2-EBC3-45AF-BB1C-4FA507CD1D46}"/>
              </a:ext>
            </a:extLst>
          </p:cNvPr>
          <p:cNvSpPr>
            <a:spLocks noGrp="1"/>
          </p:cNvSpPr>
          <p:nvPr>
            <p:ph type="title" hasCustomPrompt="1"/>
          </p:nvPr>
        </p:nvSpPr>
        <p:spPr>
          <a:xfrm>
            <a:off x="431371" y="1004229"/>
            <a:ext cx="384042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5" name="Text Placeholder 7">
            <a:extLst>
              <a:ext uri="{FF2B5EF4-FFF2-40B4-BE49-F238E27FC236}">
                <a16:creationId xmlns:a16="http://schemas.microsoft.com/office/drawing/2014/main" id="{070157B5-EB55-4F30-81BA-5BAD1B5E1DEA}"/>
              </a:ext>
            </a:extLst>
          </p:cNvPr>
          <p:cNvSpPr>
            <a:spLocks noGrp="1"/>
          </p:cNvSpPr>
          <p:nvPr>
            <p:ph type="body" sz="quarter" idx="10" hasCustomPrompt="1"/>
          </p:nvPr>
        </p:nvSpPr>
        <p:spPr>
          <a:xfrm>
            <a:off x="5018809" y="493050"/>
            <a:ext cx="1807943" cy="821384"/>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6" name="Text Placeholder 7">
            <a:extLst>
              <a:ext uri="{FF2B5EF4-FFF2-40B4-BE49-F238E27FC236}">
                <a16:creationId xmlns:a16="http://schemas.microsoft.com/office/drawing/2014/main" id="{1BAB9C30-4C66-427A-BB33-66E4142A3864}"/>
              </a:ext>
            </a:extLst>
          </p:cNvPr>
          <p:cNvSpPr>
            <a:spLocks noGrp="1"/>
          </p:cNvSpPr>
          <p:nvPr>
            <p:ph type="body" sz="quarter" idx="11" hasCustomPrompt="1"/>
          </p:nvPr>
        </p:nvSpPr>
        <p:spPr>
          <a:xfrm>
            <a:off x="4994514" y="3084717"/>
            <a:ext cx="1807943" cy="682953"/>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Text Placeholder 7">
            <a:extLst>
              <a:ext uri="{FF2B5EF4-FFF2-40B4-BE49-F238E27FC236}">
                <a16:creationId xmlns:a16="http://schemas.microsoft.com/office/drawing/2014/main" id="{F76119D9-4CF1-40E8-A337-40C0A2E984C6}"/>
              </a:ext>
            </a:extLst>
          </p:cNvPr>
          <p:cNvSpPr>
            <a:spLocks noGrp="1"/>
          </p:cNvSpPr>
          <p:nvPr>
            <p:ph type="body" sz="quarter" idx="12" hasCustomPrompt="1"/>
          </p:nvPr>
        </p:nvSpPr>
        <p:spPr>
          <a:xfrm>
            <a:off x="5018809" y="5636215"/>
            <a:ext cx="1807943" cy="694955"/>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2" name="Picture 1">
            <a:extLst>
              <a:ext uri="{FF2B5EF4-FFF2-40B4-BE49-F238E27FC236}">
                <a16:creationId xmlns:a16="http://schemas.microsoft.com/office/drawing/2014/main" id="{FA9BF3CB-E905-0B43-80DE-BBAB2A4BBF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753D9DE3-F0C8-ECFF-980C-50752237A7D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4" name="Straight Connector 3">
            <a:extLst>
              <a:ext uri="{FF2B5EF4-FFF2-40B4-BE49-F238E27FC236}">
                <a16:creationId xmlns:a16="http://schemas.microsoft.com/office/drawing/2014/main" id="{FCCF059A-EA30-A732-B505-02A7A5FD25B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7744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Progress NHS NSS char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34214EC-576D-9F3E-6F73-7273C8ED8CB4}"/>
              </a:ext>
            </a:extLst>
          </p:cNvPr>
          <p:cNvSpPr/>
          <p:nvPr/>
        </p:nvSpPr>
        <p:spPr>
          <a:xfrm>
            <a:off x="7095995" y="4076152"/>
            <a:ext cx="2644011" cy="264401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B7AF369-71C7-34D2-9C00-B03FA6F2F04F}"/>
              </a:ext>
            </a:extLst>
          </p:cNvPr>
          <p:cNvSpPr/>
          <p:nvPr/>
        </p:nvSpPr>
        <p:spPr>
          <a:xfrm>
            <a:off x="3783857" y="-31137"/>
            <a:ext cx="3102610" cy="3102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3CEAB04-8B8D-0CBC-FF6E-F728474DD781}"/>
              </a:ext>
            </a:extLst>
          </p:cNvPr>
          <p:cNvSpPr/>
          <p:nvPr/>
        </p:nvSpPr>
        <p:spPr>
          <a:xfrm>
            <a:off x="3512567" y="5214288"/>
            <a:ext cx="2175152" cy="2175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CCC1F50-E3B1-D783-AC10-A847F950DD75}"/>
              </a:ext>
            </a:extLst>
          </p:cNvPr>
          <p:cNvSpPr/>
          <p:nvPr/>
        </p:nvSpPr>
        <p:spPr>
          <a:xfrm>
            <a:off x="330662" y="1710201"/>
            <a:ext cx="2444380" cy="24443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8736" y="1668767"/>
            <a:ext cx="10918722" cy="5019581"/>
            <a:chOff x="-324544" y="2132856"/>
            <a:chExt cx="9217024" cy="4320480"/>
          </a:xfrm>
        </p:grpSpPr>
        <p:cxnSp>
          <p:nvCxnSpPr>
            <p:cNvPr id="3" name="Straight Connector 2"/>
            <p:cNvCxnSpPr/>
            <p:nvPr/>
          </p:nvCxnSpPr>
          <p:spPr>
            <a:xfrm>
              <a:off x="1763688" y="4149080"/>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4544" y="4581128"/>
              <a:ext cx="2304256" cy="18722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5696" y="443711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Oval 16"/>
            <p:cNvSpPr/>
            <p:nvPr/>
          </p:nvSpPr>
          <p:spPr>
            <a:xfrm>
              <a:off x="3347864" y="47971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Oval 17"/>
            <p:cNvSpPr/>
            <p:nvPr/>
          </p:nvSpPr>
          <p:spPr>
            <a:xfrm>
              <a:off x="5004048" y="3429000"/>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Oval 18"/>
            <p:cNvSpPr/>
            <p:nvPr/>
          </p:nvSpPr>
          <p:spPr>
            <a:xfrm>
              <a:off x="6444208" y="371703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4" name="Text Placeholder 7">
            <a:extLst>
              <a:ext uri="{FF2B5EF4-FFF2-40B4-BE49-F238E27FC236}">
                <a16:creationId xmlns:a16="http://schemas.microsoft.com/office/drawing/2014/main" id="{DCD8D89A-460C-4128-9332-15287D5F221E}"/>
              </a:ext>
            </a:extLst>
          </p:cNvPr>
          <p:cNvSpPr>
            <a:spLocks noGrp="1"/>
          </p:cNvSpPr>
          <p:nvPr>
            <p:ph type="body" sz="quarter" idx="13" hasCustomPrompt="1"/>
          </p:nvPr>
        </p:nvSpPr>
        <p:spPr>
          <a:xfrm>
            <a:off x="4248205" y="683334"/>
            <a:ext cx="2688300"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D186B1A1-C915-40C7-A405-956FF1906593}"/>
              </a:ext>
            </a:extLst>
          </p:cNvPr>
          <p:cNvSpPr>
            <a:spLocks noGrp="1"/>
          </p:cNvSpPr>
          <p:nvPr>
            <p:ph type="body" sz="quarter" idx="14" hasCustomPrompt="1"/>
          </p:nvPr>
        </p:nvSpPr>
        <p:spPr>
          <a:xfrm>
            <a:off x="7468056" y="4628608"/>
            <a:ext cx="2529813"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6" name="Text Placeholder 7">
            <a:extLst>
              <a:ext uri="{FF2B5EF4-FFF2-40B4-BE49-F238E27FC236}">
                <a16:creationId xmlns:a16="http://schemas.microsoft.com/office/drawing/2014/main" id="{9731D794-CDE7-472F-93CF-2159734E1AD6}"/>
              </a:ext>
            </a:extLst>
          </p:cNvPr>
          <p:cNvSpPr>
            <a:spLocks noGrp="1"/>
          </p:cNvSpPr>
          <p:nvPr>
            <p:ph type="body" sz="quarter" idx="15" hasCustomPrompt="1"/>
          </p:nvPr>
        </p:nvSpPr>
        <p:spPr>
          <a:xfrm>
            <a:off x="602269" y="2150633"/>
            <a:ext cx="2281096"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7" name="Text Placeholder 7">
            <a:extLst>
              <a:ext uri="{FF2B5EF4-FFF2-40B4-BE49-F238E27FC236}">
                <a16:creationId xmlns:a16="http://schemas.microsoft.com/office/drawing/2014/main" id="{36AACBA0-38B2-4B81-9CF5-49BCBC34646D}"/>
              </a:ext>
            </a:extLst>
          </p:cNvPr>
          <p:cNvSpPr>
            <a:spLocks noGrp="1"/>
          </p:cNvSpPr>
          <p:nvPr>
            <p:ph type="body" sz="quarter" idx="16" hasCustomPrompt="1"/>
          </p:nvPr>
        </p:nvSpPr>
        <p:spPr>
          <a:xfrm>
            <a:off x="3661210" y="5559505"/>
            <a:ext cx="1920213" cy="1440160"/>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022CD49E-FBF2-9C22-794D-898C7B8293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0A85CE2A-CFDB-43B7-DDFA-C4A05DBA10D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5" name="Straight Connector 14">
            <a:extLst>
              <a:ext uri="{FF2B5EF4-FFF2-40B4-BE49-F238E27FC236}">
                <a16:creationId xmlns:a16="http://schemas.microsoft.com/office/drawing/2014/main" id="{65A3A355-7128-F9B2-B082-3CA1A181ABB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9196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Upper graphic and icon I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0AB236-1F92-DD57-E536-95FE1DA281CB}"/>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154FE39-165D-11B4-19F8-BD2E0A776C1C}"/>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EBFC213-D924-1F93-1603-221AFFF05607}"/>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 Placeholder 7">
            <a:extLst>
              <a:ext uri="{FF2B5EF4-FFF2-40B4-BE49-F238E27FC236}">
                <a16:creationId xmlns:a16="http://schemas.microsoft.com/office/drawing/2014/main" id="{94012A16-25C0-42E6-A4A9-3D09E84B53BC}"/>
              </a:ext>
            </a:extLst>
          </p:cNvPr>
          <p:cNvSpPr>
            <a:spLocks noGrp="1"/>
          </p:cNvSpPr>
          <p:nvPr>
            <p:ph type="body" sz="quarter" idx="13" hasCustomPrompt="1"/>
          </p:nvPr>
        </p:nvSpPr>
        <p:spPr>
          <a:xfrm>
            <a:off x="4561054" y="2835056"/>
            <a:ext cx="3628028" cy="1929561"/>
          </a:xfrm>
          <a:prstGeom prst="rect">
            <a:avLst/>
          </a:prstGeom>
        </p:spPr>
        <p:txBody>
          <a:bodyPr anchor="ctr">
            <a:noAutofit/>
          </a:bodyPr>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Oval 16">
            <a:extLst>
              <a:ext uri="{FF2B5EF4-FFF2-40B4-BE49-F238E27FC236}">
                <a16:creationId xmlns:a16="http://schemas.microsoft.com/office/drawing/2014/main" id="{7EE26252-3F80-492E-A2F2-C4364708F865}"/>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F13783C-FC1D-798D-1F6F-6D4BB4F4DB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1EC5A3DB-D6A1-CD44-4BF2-23810602163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2A8A05E0-AE98-36CB-58A3-95A293557BB0}"/>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8831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a:extLst>
              <a:ext uri="{FF2B5EF4-FFF2-40B4-BE49-F238E27FC236}">
                <a16:creationId xmlns:a16="http://schemas.microsoft.com/office/drawing/2014/main" id="{B9A966AF-1D67-1F8E-BDD7-7EE48A7172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889" y="2081686"/>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8A58BA8-FDF9-3915-C3F6-5D9A68993F7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EB54DF61-F552-2A7D-8EC0-BEE4F1913DE0}"/>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81A82291-F1EB-D427-E58A-4816BB70ECD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1283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_Upper graphic and icon I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207870"/>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grpSp>
        <p:nvGrpSpPr>
          <p:cNvPr id="16" name="Group 15">
            <a:extLst>
              <a:ext uri="{FF2B5EF4-FFF2-40B4-BE49-F238E27FC236}">
                <a16:creationId xmlns:a16="http://schemas.microsoft.com/office/drawing/2014/main" id="{35794D9D-FBF9-3B09-D1F7-4EDB2E7E6AE6}"/>
              </a:ext>
            </a:extLst>
          </p:cNvPr>
          <p:cNvGrpSpPr/>
          <p:nvPr/>
        </p:nvGrpSpPr>
        <p:grpSpPr>
          <a:xfrm>
            <a:off x="2944883" y="0"/>
            <a:ext cx="6858000" cy="6858000"/>
            <a:chOff x="2944883" y="0"/>
            <a:chExt cx="6858000" cy="6858000"/>
          </a:xfrm>
        </p:grpSpPr>
        <p:pic>
          <p:nvPicPr>
            <p:cNvPr id="12" name="Picture 11">
              <a:extLst>
                <a:ext uri="{FF2B5EF4-FFF2-40B4-BE49-F238E27FC236}">
                  <a16:creationId xmlns:a16="http://schemas.microsoft.com/office/drawing/2014/main" id="{6297E6E3-EB10-97B2-96FD-4C97F7EAF2C8}"/>
                </a:ext>
              </a:extLst>
            </p:cNvPr>
            <p:cNvPicPr>
              <a:picLocks noChangeAspect="1"/>
            </p:cNvPicPr>
            <p:nvPr/>
          </p:nvPicPr>
          <p:blipFill>
            <a:blip r:embed="rId2"/>
            <a:stretch>
              <a:fillRect/>
            </a:stretch>
          </p:blipFill>
          <p:spPr>
            <a:xfrm flipH="1">
              <a:off x="4158905" y="1373344"/>
              <a:ext cx="4044133" cy="4111311"/>
            </a:xfrm>
            <a:prstGeom prst="rect">
              <a:avLst/>
            </a:prstGeom>
          </p:spPr>
        </p:pic>
        <p:sp>
          <p:nvSpPr>
            <p:cNvPr id="15" name="Circle: Hollow 14">
              <a:extLst>
                <a:ext uri="{FF2B5EF4-FFF2-40B4-BE49-F238E27FC236}">
                  <a16:creationId xmlns:a16="http://schemas.microsoft.com/office/drawing/2014/main" id="{CC0AF4C4-A8AD-A57B-D0AB-D7B87111DAAB}"/>
                </a:ext>
              </a:extLst>
            </p:cNvPr>
            <p:cNvSpPr/>
            <p:nvPr/>
          </p:nvSpPr>
          <p:spPr>
            <a:xfrm>
              <a:off x="2944883" y="0"/>
              <a:ext cx="6858000" cy="6858000"/>
            </a:xfrm>
            <a:prstGeom prst="donut">
              <a:avLst>
                <a:gd name="adj" fmla="val 17801"/>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71B9952-EF15-F3F7-6C05-E6F27FBE09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C8054E10-43F2-D8FD-062E-C3912D75E97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D382A90F-EC50-6FBA-A486-5255F0E0275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6122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4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BFB7ADF-894E-B5A5-5973-08318AEAD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112" y="1080697"/>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89C07F8-D806-A059-9005-CD0B34CB29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B36C43DE-BCEC-364D-50CB-F38B0E688B7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C15EB653-1D36-7697-64B9-116356C8FF1F}"/>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61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2" name="Picture 2">
            <a:extLst>
              <a:ext uri="{FF2B5EF4-FFF2-40B4-BE49-F238E27FC236}">
                <a16:creationId xmlns:a16="http://schemas.microsoft.com/office/drawing/2014/main" id="{A8D8F856-E8F8-9AC9-7245-C6DA200BCD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4" y="3220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93C13F3-E007-9AAE-02BB-05DE4B3241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2DD5B88F-7B3C-D649-8D1E-A2B5DFA101A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2CA611FB-3EB4-9D03-5167-79F00F763F36}"/>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978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5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255125" y="6090304"/>
            <a:ext cx="9697077" cy="644214"/>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1" name="Oval 10">
            <a:extLst>
              <a:ext uri="{FF2B5EF4-FFF2-40B4-BE49-F238E27FC236}">
                <a16:creationId xmlns:a16="http://schemas.microsoft.com/office/drawing/2014/main" id="{A3AA900D-2CB3-4AAB-A29B-220F17BA83EF}"/>
              </a:ext>
            </a:extLst>
          </p:cNvPr>
          <p:cNvSpPr/>
          <p:nvPr/>
        </p:nvSpPr>
        <p:spPr>
          <a:xfrm>
            <a:off x="4946010" y="-3432"/>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a:extLst>
              <a:ext uri="{FF2B5EF4-FFF2-40B4-BE49-F238E27FC236}">
                <a16:creationId xmlns:a16="http://schemas.microsoft.com/office/drawing/2014/main" id="{52B3027F-0CD8-4403-88D9-B008C2B97512}"/>
              </a:ext>
            </a:extLst>
          </p:cNvPr>
          <p:cNvSpPr/>
          <p:nvPr/>
        </p:nvSpPr>
        <p:spPr>
          <a:xfrm>
            <a:off x="2567608"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a:extLst>
              <a:ext uri="{FF2B5EF4-FFF2-40B4-BE49-F238E27FC236}">
                <a16:creationId xmlns:a16="http://schemas.microsoft.com/office/drawing/2014/main" id="{DFEDB776-767B-456F-8D4C-87F0B4F4B98D}"/>
              </a:ext>
            </a:extLst>
          </p:cNvPr>
          <p:cNvSpPr/>
          <p:nvPr/>
        </p:nvSpPr>
        <p:spPr>
          <a:xfrm>
            <a:off x="2567608"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a:extLst>
              <a:ext uri="{FF2B5EF4-FFF2-40B4-BE49-F238E27FC236}">
                <a16:creationId xmlns:a16="http://schemas.microsoft.com/office/drawing/2014/main" id="{321A4D0D-559D-4A7D-ADB5-F90915707149}"/>
              </a:ext>
            </a:extLst>
          </p:cNvPr>
          <p:cNvSpPr/>
          <p:nvPr/>
        </p:nvSpPr>
        <p:spPr>
          <a:xfrm>
            <a:off x="7320136"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Oval 22">
            <a:extLst>
              <a:ext uri="{FF2B5EF4-FFF2-40B4-BE49-F238E27FC236}">
                <a16:creationId xmlns:a16="http://schemas.microsoft.com/office/drawing/2014/main" id="{1D03AE55-8FD3-48C8-B97E-4AC25D702655}"/>
              </a:ext>
            </a:extLst>
          </p:cNvPr>
          <p:cNvSpPr/>
          <p:nvPr/>
        </p:nvSpPr>
        <p:spPr>
          <a:xfrm>
            <a:off x="7320136"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a:extLst>
              <a:ext uri="{FF2B5EF4-FFF2-40B4-BE49-F238E27FC236}">
                <a16:creationId xmlns:a16="http://schemas.microsoft.com/office/drawing/2014/main" id="{02CB4D69-547C-47F4-9DBA-0756CDB16860}"/>
              </a:ext>
            </a:extLst>
          </p:cNvPr>
          <p:cNvSpPr/>
          <p:nvPr/>
        </p:nvSpPr>
        <p:spPr>
          <a:xfrm>
            <a:off x="4943872" y="4461065"/>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Oval 2">
            <a:extLst>
              <a:ext uri="{FF2B5EF4-FFF2-40B4-BE49-F238E27FC236}">
                <a16:creationId xmlns:a16="http://schemas.microsoft.com/office/drawing/2014/main" id="{2180FC50-8D4E-EE53-8DB5-C35861DD9218}"/>
              </a:ext>
            </a:extLst>
          </p:cNvPr>
          <p:cNvSpPr/>
          <p:nvPr/>
        </p:nvSpPr>
        <p:spPr>
          <a:xfrm>
            <a:off x="3431704" y="1004681"/>
            <a:ext cx="5256584" cy="4896544"/>
          </a:xfrm>
          <a:prstGeom prst="ellipse">
            <a:avLst/>
          </a:prstGeom>
          <a:no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7">
            <a:extLst>
              <a:ext uri="{FF2B5EF4-FFF2-40B4-BE49-F238E27FC236}">
                <a16:creationId xmlns:a16="http://schemas.microsoft.com/office/drawing/2014/main" id="{2D846737-DA44-99A9-0A22-F0BA8104C7E1}"/>
              </a:ext>
            </a:extLst>
          </p:cNvPr>
          <p:cNvSpPr>
            <a:spLocks noGrp="1"/>
          </p:cNvSpPr>
          <p:nvPr>
            <p:ph type="body" sz="quarter" idx="11" hasCustomPrompt="1"/>
          </p:nvPr>
        </p:nvSpPr>
        <p:spPr>
          <a:xfrm>
            <a:off x="5192028" y="815602"/>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7" name="Text Placeholder 7">
            <a:extLst>
              <a:ext uri="{FF2B5EF4-FFF2-40B4-BE49-F238E27FC236}">
                <a16:creationId xmlns:a16="http://schemas.microsoft.com/office/drawing/2014/main" id="{7D068AEB-BEC0-12C3-357F-9DF2016FEC81}"/>
              </a:ext>
            </a:extLst>
          </p:cNvPr>
          <p:cNvSpPr>
            <a:spLocks noGrp="1"/>
          </p:cNvSpPr>
          <p:nvPr>
            <p:ph type="body" sz="quarter" idx="12" hasCustomPrompt="1"/>
          </p:nvPr>
        </p:nvSpPr>
        <p:spPr>
          <a:xfrm>
            <a:off x="7590823" y="1842278"/>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8" name="Text Placeholder 7">
            <a:extLst>
              <a:ext uri="{FF2B5EF4-FFF2-40B4-BE49-F238E27FC236}">
                <a16:creationId xmlns:a16="http://schemas.microsoft.com/office/drawing/2014/main" id="{785224A4-D7D0-0045-2096-93CE66EFEF30}"/>
              </a:ext>
            </a:extLst>
          </p:cNvPr>
          <p:cNvSpPr>
            <a:spLocks noGrp="1"/>
          </p:cNvSpPr>
          <p:nvPr>
            <p:ph type="body" sz="quarter" idx="13" hasCustomPrompt="1"/>
          </p:nvPr>
        </p:nvSpPr>
        <p:spPr>
          <a:xfrm>
            <a:off x="7621258"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8" name="Text Placeholder 7">
            <a:extLst>
              <a:ext uri="{FF2B5EF4-FFF2-40B4-BE49-F238E27FC236}">
                <a16:creationId xmlns:a16="http://schemas.microsoft.com/office/drawing/2014/main" id="{ECA3AF0B-E942-5A3E-DE31-B0293B6EABD9}"/>
              </a:ext>
            </a:extLst>
          </p:cNvPr>
          <p:cNvSpPr>
            <a:spLocks noGrp="1"/>
          </p:cNvSpPr>
          <p:nvPr>
            <p:ph type="body" sz="quarter" idx="14" hasCustomPrompt="1"/>
          </p:nvPr>
        </p:nvSpPr>
        <p:spPr>
          <a:xfrm>
            <a:off x="5214560" y="5294247"/>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9" name="Text Placeholder 7">
            <a:extLst>
              <a:ext uri="{FF2B5EF4-FFF2-40B4-BE49-F238E27FC236}">
                <a16:creationId xmlns:a16="http://schemas.microsoft.com/office/drawing/2014/main" id="{040C95BF-AAEE-FAC2-7E1E-A67222E3A3E5}"/>
              </a:ext>
            </a:extLst>
          </p:cNvPr>
          <p:cNvSpPr>
            <a:spLocks noGrp="1"/>
          </p:cNvSpPr>
          <p:nvPr>
            <p:ph type="body" sz="quarter" idx="15" hasCustomPrompt="1"/>
          </p:nvPr>
        </p:nvSpPr>
        <p:spPr>
          <a:xfrm>
            <a:off x="2838296"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30" name="Text Placeholder 7">
            <a:extLst>
              <a:ext uri="{FF2B5EF4-FFF2-40B4-BE49-F238E27FC236}">
                <a16:creationId xmlns:a16="http://schemas.microsoft.com/office/drawing/2014/main" id="{CFE97C0C-B69E-9086-E230-E27861E18350}"/>
              </a:ext>
            </a:extLst>
          </p:cNvPr>
          <p:cNvSpPr>
            <a:spLocks noGrp="1"/>
          </p:cNvSpPr>
          <p:nvPr>
            <p:ph type="body" sz="quarter" idx="16" hasCustomPrompt="1"/>
          </p:nvPr>
        </p:nvSpPr>
        <p:spPr>
          <a:xfrm>
            <a:off x="2812932" y="1837863"/>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5" name="Picture 4">
            <a:extLst>
              <a:ext uri="{FF2B5EF4-FFF2-40B4-BE49-F238E27FC236}">
                <a16:creationId xmlns:a16="http://schemas.microsoft.com/office/drawing/2014/main" id="{594AB581-3C57-13DD-B4D4-D3F25759C5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506573D1-7FAD-0E3C-6D38-B3AF2963ABE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F2101B80-C34C-0431-83FE-E6688DBFD9A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933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END slide, contact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DB7EBC7-9D4F-06D6-AA08-13B28C3BD703}"/>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8112224" y="4218580"/>
            <a:ext cx="2451832" cy="23948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itchFamily="34" charset="0"/>
                <a:cs typeface="Arial" pitchFamily="34" charset="0"/>
              </a:rPr>
              <a:t> </a:t>
            </a:r>
          </a:p>
          <a:p>
            <a:endParaRPr lang="en-GB" sz="1600" b="1" dirty="0">
              <a:latin typeface="Arial" pitchFamily="34" charset="0"/>
              <a:cs typeface="Arial" pitchFamily="34" charset="0"/>
            </a:endParaRPr>
          </a:p>
        </p:txBody>
      </p:sp>
      <p:sp>
        <p:nvSpPr>
          <p:cNvPr id="4" name="Title 5">
            <a:extLst>
              <a:ext uri="{FF2B5EF4-FFF2-40B4-BE49-F238E27FC236}">
                <a16:creationId xmlns:a16="http://schemas.microsoft.com/office/drawing/2014/main" id="{D0C06E3D-CE9D-4FCD-9BF6-2175C910433D}"/>
              </a:ext>
            </a:extLst>
          </p:cNvPr>
          <p:cNvSpPr>
            <a:spLocks noGrp="1"/>
          </p:cNvSpPr>
          <p:nvPr>
            <p:ph type="title" hasCustomPrompt="1"/>
          </p:nvPr>
        </p:nvSpPr>
        <p:spPr>
          <a:xfrm>
            <a:off x="3595068" y="2963670"/>
            <a:ext cx="4200466" cy="1143000"/>
          </a:xfrm>
          <a:prstGeom prst="rect">
            <a:avLst/>
          </a:prstGeom>
        </p:spPr>
        <p:txBody>
          <a:bodyPr/>
          <a:lstStyle>
            <a:lvl1pPr algn="l">
              <a:defRPr b="1">
                <a:solidFill>
                  <a:schemeClr val="accent1"/>
                </a:solidFill>
              </a:defRPr>
            </a:lvl1pPr>
          </a:lstStyle>
          <a:p>
            <a:r>
              <a:rPr lang="en-US" dirty="0"/>
              <a:t>Click to edit end title</a:t>
            </a:r>
            <a:endParaRPr lang="en-GB" dirty="0"/>
          </a:p>
        </p:txBody>
      </p:sp>
      <p:sp>
        <p:nvSpPr>
          <p:cNvPr id="5" name="TextBox 4">
            <a:extLst>
              <a:ext uri="{FF2B5EF4-FFF2-40B4-BE49-F238E27FC236}">
                <a16:creationId xmlns:a16="http://schemas.microsoft.com/office/drawing/2014/main" id="{7A1DF485-6978-6589-9EC5-CD92C97CC286}"/>
              </a:ext>
            </a:extLst>
          </p:cNvPr>
          <p:cNvSpPr txBox="1"/>
          <p:nvPr/>
        </p:nvSpPr>
        <p:spPr>
          <a:xfrm>
            <a:off x="263353" y="5714433"/>
            <a:ext cx="2952327" cy="954107"/>
          </a:xfrm>
          <a:prstGeom prst="rect">
            <a:avLst/>
          </a:prstGeom>
          <a:noFill/>
        </p:spPr>
        <p:txBody>
          <a:bodyPr wrap="square" anchor="b">
            <a:spAutoFit/>
          </a:bodyPr>
          <a:lstStyle/>
          <a:p>
            <a:pPr marL="0" algn="l" rtl="0" eaLnBrk="1" latinLnBrk="0" hangingPunct="1">
              <a:spcBef>
                <a:spcPts val="0"/>
              </a:spcBef>
              <a:spcAft>
                <a:spcPts val="0"/>
              </a:spcAft>
            </a:pPr>
            <a:r>
              <a:rPr lang="en-GB" sz="1400" b="0"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This was created by the Service Transformation Group which is facilitated by NSS’s Programme Management Services. </a:t>
            </a:r>
            <a:endParaRPr lang="en-GB" sz="1100" dirty="0">
              <a:effectLst/>
            </a:endParaRPr>
          </a:p>
        </p:txBody>
      </p:sp>
      <p:pic>
        <p:nvPicPr>
          <p:cNvPr id="3" name="Picture 2">
            <a:extLst>
              <a:ext uri="{FF2B5EF4-FFF2-40B4-BE49-F238E27FC236}">
                <a16:creationId xmlns:a16="http://schemas.microsoft.com/office/drawing/2014/main" id="{22221F7D-2260-2C06-4855-26E8842ADE2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EA70311F-AB41-AA7A-553E-1D24957F58C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D04739CE-A562-9390-8AEB-75500242178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311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525C-FF5C-2DC6-EF16-839F3DDBC25F}"/>
              </a:ext>
            </a:extLst>
          </p:cNvPr>
          <p:cNvSpPr>
            <a:spLocks noGrp="1"/>
          </p:cNvSpPr>
          <p:nvPr>
            <p:ph type="title"/>
          </p:nvPr>
        </p:nvSpPr>
        <p:spPr/>
        <p:txBody>
          <a:bodyPr/>
          <a:lstStyle/>
          <a:p>
            <a:r>
              <a:rPr lang="en-GB"/>
              <a:t>Click to edit Master title style</a:t>
            </a:r>
          </a:p>
        </p:txBody>
      </p:sp>
      <p:sp>
        <p:nvSpPr>
          <p:cNvPr id="3" name="Rectangle 2">
            <a:extLst>
              <a:ext uri="{FF2B5EF4-FFF2-40B4-BE49-F238E27FC236}">
                <a16:creationId xmlns:a16="http://schemas.microsoft.com/office/drawing/2014/main" id="{EE673617-E346-6AA6-D60A-AF66EB72A2C0}"/>
              </a:ext>
            </a:extLst>
          </p:cNvPr>
          <p:cNvSpPr>
            <a:spLocks noGrp="1" noRot="1" noMove="1" noResize="1" noEditPoints="1" noAdjustHandles="1" noChangeArrowheads="1" noChangeShapeType="1"/>
          </p:cNvSpPr>
          <p:nvPr/>
        </p:nvSpPr>
        <p:spPr>
          <a:xfrm>
            <a:off x="342683" y="2520000"/>
            <a:ext cx="2340000" cy="16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4" name="Rectangle 3">
            <a:extLst>
              <a:ext uri="{FF2B5EF4-FFF2-40B4-BE49-F238E27FC236}">
                <a16:creationId xmlns:a16="http://schemas.microsoft.com/office/drawing/2014/main" id="{B7FECF40-4F87-7089-2002-9A0B56B78DB7}"/>
              </a:ext>
            </a:extLst>
          </p:cNvPr>
          <p:cNvSpPr>
            <a:spLocks noGrp="1" noRot="1" noMove="1" noResize="1" noEditPoints="1" noAdjustHandles="1" noChangeArrowheads="1" noChangeShapeType="1"/>
          </p:cNvSpPr>
          <p:nvPr/>
        </p:nvSpPr>
        <p:spPr>
          <a:xfrm>
            <a:off x="2880000" y="2520000"/>
            <a:ext cx="2880000" cy="288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t"/>
          <a:lstStyle/>
          <a:p>
            <a:pPr algn="ctr"/>
            <a:endParaRPr lang="en-GB" dirty="0">
              <a:solidFill>
                <a:schemeClr val="bg1"/>
              </a:solidFill>
            </a:endParaRPr>
          </a:p>
        </p:txBody>
      </p:sp>
      <p:sp>
        <p:nvSpPr>
          <p:cNvPr id="5" name="Rectangle 4">
            <a:extLst>
              <a:ext uri="{FF2B5EF4-FFF2-40B4-BE49-F238E27FC236}">
                <a16:creationId xmlns:a16="http://schemas.microsoft.com/office/drawing/2014/main" id="{0C101C64-13A5-C58B-AD45-648E9824E8E4}"/>
              </a:ext>
            </a:extLst>
          </p:cNvPr>
          <p:cNvSpPr>
            <a:spLocks noGrp="1" noRot="1" noMove="1" noResize="1" noEditPoints="1" noAdjustHandles="1" noChangeArrowheads="1" noChangeShapeType="1"/>
          </p:cNvSpPr>
          <p:nvPr/>
        </p:nvSpPr>
        <p:spPr>
          <a:xfrm>
            <a:off x="5940000" y="2520000"/>
            <a:ext cx="2880000" cy="900000"/>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lang="en-GB" dirty="0">
              <a:solidFill>
                <a:schemeClr val="accent2"/>
              </a:solidFill>
            </a:endParaRPr>
          </a:p>
        </p:txBody>
      </p:sp>
      <p:sp>
        <p:nvSpPr>
          <p:cNvPr id="6" name="Rectangle 5">
            <a:extLst>
              <a:ext uri="{FF2B5EF4-FFF2-40B4-BE49-F238E27FC236}">
                <a16:creationId xmlns:a16="http://schemas.microsoft.com/office/drawing/2014/main" id="{CBD94BDD-3FFA-609F-9887-48BF3A49F65B}"/>
              </a:ext>
            </a:extLst>
          </p:cNvPr>
          <p:cNvSpPr>
            <a:spLocks noGrp="1" noRot="1" noMove="1" noResize="1" noEditPoints="1" noAdjustHandles="1" noChangeArrowheads="1" noChangeShapeType="1"/>
          </p:cNvSpPr>
          <p:nvPr/>
        </p:nvSpPr>
        <p:spPr>
          <a:xfrm>
            <a:off x="9000000" y="2520000"/>
            <a:ext cx="2880000" cy="28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b" anchorCtr="0"/>
          <a:lstStyle/>
          <a:p>
            <a:pPr algn="ctr"/>
            <a:endParaRPr lang="en-GB" dirty="0">
              <a:solidFill>
                <a:schemeClr val="bg1"/>
              </a:solidFill>
            </a:endParaRPr>
          </a:p>
        </p:txBody>
      </p:sp>
      <p:sp>
        <p:nvSpPr>
          <p:cNvPr id="7" name="Rectangle 6">
            <a:extLst>
              <a:ext uri="{FF2B5EF4-FFF2-40B4-BE49-F238E27FC236}">
                <a16:creationId xmlns:a16="http://schemas.microsoft.com/office/drawing/2014/main" id="{EA1F6227-2686-5A62-E06C-E78BF837DE1B}"/>
              </a:ext>
            </a:extLst>
          </p:cNvPr>
          <p:cNvSpPr>
            <a:spLocks noGrp="1" noRot="1" noMove="1" noResize="1" noEditPoints="1" noAdjustHandles="1" noChangeArrowheads="1" noChangeShapeType="1"/>
          </p:cNvSpPr>
          <p:nvPr/>
        </p:nvSpPr>
        <p:spPr>
          <a:xfrm>
            <a:off x="5940000" y="3600000"/>
            <a:ext cx="288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5720" rIns="90000" bIns="45720" rtlCol="0" anchor="b" anchorCtr="0"/>
          <a:lstStyle/>
          <a:p>
            <a:pPr algn="ctr"/>
            <a:endParaRPr lang="en-GB" dirty="0">
              <a:solidFill>
                <a:schemeClr val="bg1"/>
              </a:solidFill>
            </a:endParaRPr>
          </a:p>
        </p:txBody>
      </p:sp>
      <p:sp>
        <p:nvSpPr>
          <p:cNvPr id="8" name="Rectangle 7">
            <a:extLst>
              <a:ext uri="{FF2B5EF4-FFF2-40B4-BE49-F238E27FC236}">
                <a16:creationId xmlns:a16="http://schemas.microsoft.com/office/drawing/2014/main" id="{A48403A0-08D1-7E0C-809A-21108B46916D}"/>
              </a:ext>
            </a:extLst>
          </p:cNvPr>
          <p:cNvSpPr>
            <a:spLocks noGrp="1" noRot="1" noMove="1" noResize="1" noEditPoints="1" noAdjustHandles="1" noChangeArrowheads="1" noChangeShapeType="1"/>
          </p:cNvSpPr>
          <p:nvPr/>
        </p:nvSpPr>
        <p:spPr>
          <a:xfrm>
            <a:off x="342683" y="4320000"/>
            <a:ext cx="2340000" cy="1080000"/>
          </a:xfrm>
          <a:prstGeom prst="rect">
            <a:avLst/>
          </a:prstGeom>
          <a:solidFill>
            <a:srgbClr val="CFE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10" name="TextBox 9">
            <a:extLst>
              <a:ext uri="{FF2B5EF4-FFF2-40B4-BE49-F238E27FC236}">
                <a16:creationId xmlns:a16="http://schemas.microsoft.com/office/drawing/2014/main" id="{B0FF9B55-4E30-78F3-0F7E-3CF73FCC8D89}"/>
              </a:ext>
            </a:extLst>
          </p:cNvPr>
          <p:cNvSpPr txBox="1"/>
          <p:nvPr/>
        </p:nvSpPr>
        <p:spPr>
          <a:xfrm>
            <a:off x="255124" y="600943"/>
            <a:ext cx="3176580" cy="307777"/>
          </a:xfrm>
          <a:prstGeom prst="rect">
            <a:avLst/>
          </a:prstGeom>
          <a:noFill/>
          <a:ln>
            <a:noFill/>
          </a:ln>
        </p:spPr>
        <p:txBody>
          <a:bodyPr wrap="square" rtlCol="0">
            <a:spAutoFit/>
          </a:bodyPr>
          <a:lstStyle/>
          <a:p>
            <a:r>
              <a:rPr lang="en-GB" sz="1400" b="0" dirty="0">
                <a:solidFill>
                  <a:schemeClr val="bg1"/>
                </a:solidFill>
              </a:rPr>
              <a:t>Programme Management Services</a:t>
            </a:r>
          </a:p>
        </p:txBody>
      </p:sp>
      <p:cxnSp>
        <p:nvCxnSpPr>
          <p:cNvPr id="11" name="Straight Connector 10">
            <a:extLst>
              <a:ext uri="{FF2B5EF4-FFF2-40B4-BE49-F238E27FC236}">
                <a16:creationId xmlns:a16="http://schemas.microsoft.com/office/drawing/2014/main" id="{C1A1766D-5535-95D6-04E1-C22106DFC586}"/>
              </a:ext>
            </a:extLst>
          </p:cNvPr>
          <p:cNvCxnSpPr>
            <a:cxnSpLocks/>
          </p:cNvCxnSpPr>
          <p:nvPr/>
        </p:nvCxnSpPr>
        <p:spPr>
          <a:xfrm>
            <a:off x="-113122" y="8564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4BB910-FDB3-9C87-FB6C-23F5B3CF13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12817375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latin typeface="Arial Nova" panose="020B0504020202020204" pitchFamily="34" charset="0"/>
              </a:defRPr>
            </a:lvl1pPr>
          </a:lstStyle>
          <a:p>
            <a:r>
              <a:rPr lang="en-GB"/>
              <a:t>Click to edit Master title style</a:t>
            </a:r>
            <a:endParaRPr lang="en-US"/>
          </a:p>
        </p:txBody>
      </p:sp>
      <p:sp>
        <p:nvSpPr>
          <p:cNvPr id="2" name="TextBox 1">
            <a:extLst>
              <a:ext uri="{FF2B5EF4-FFF2-40B4-BE49-F238E27FC236}">
                <a16:creationId xmlns:a16="http://schemas.microsoft.com/office/drawing/2014/main" id="{285D5F7E-769F-87DC-79B5-21FBBA2F6FBB}"/>
              </a:ext>
            </a:extLst>
          </p:cNvPr>
          <p:cNvSpPr txBox="1"/>
          <p:nvPr/>
        </p:nvSpPr>
        <p:spPr>
          <a:xfrm>
            <a:off x="255124" y="64937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3" name="Straight Connector 2">
            <a:extLst>
              <a:ext uri="{FF2B5EF4-FFF2-40B4-BE49-F238E27FC236}">
                <a16:creationId xmlns:a16="http://schemas.microsoft.com/office/drawing/2014/main" id="{7FC9C1E6-9574-CAE9-1039-7AC15CB4CE3B}"/>
              </a:ext>
            </a:extLst>
          </p:cNvPr>
          <p:cNvCxnSpPr>
            <a:cxnSpLocks/>
          </p:cNvCxnSpPr>
          <p:nvPr/>
        </p:nvCxnSpPr>
        <p:spPr>
          <a:xfrm>
            <a:off x="-113122" y="67492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35B1BB-C384-1CB8-3456-6A9D02C5FC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84000" y="144000"/>
            <a:ext cx="540000" cy="550793"/>
          </a:xfrm>
          <a:prstGeom prst="rect">
            <a:avLst/>
          </a:prstGeom>
        </p:spPr>
      </p:pic>
      <p:sp>
        <p:nvSpPr>
          <p:cNvPr id="5" name="Text Placeholder 5">
            <a:extLst>
              <a:ext uri="{FF2B5EF4-FFF2-40B4-BE49-F238E27FC236}">
                <a16:creationId xmlns:a16="http://schemas.microsoft.com/office/drawing/2014/main" id="{9B91E97A-B825-4508-8F15-794522B7C865}"/>
              </a:ext>
            </a:extLst>
          </p:cNvPr>
          <p:cNvSpPr>
            <a:spLocks noGrp="1"/>
          </p:cNvSpPr>
          <p:nvPr>
            <p:ph type="body" sz="quarter" idx="10" hasCustomPrompt="1"/>
          </p:nvPr>
        </p:nvSpPr>
        <p:spPr>
          <a:xfrm>
            <a:off x="1315280" y="619200"/>
            <a:ext cx="6451200" cy="313200"/>
          </a:xfrm>
        </p:spPr>
        <p:txBody>
          <a:bodyPr>
            <a:noAutofit/>
          </a:bodyPr>
          <a:lstStyle>
            <a:lvl1pPr>
              <a:defRPr sz="1400">
                <a:solidFill>
                  <a:schemeClr val="bg1"/>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4162287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CF73018-E7B0-011E-8883-7D7ECFAAC44C}"/>
              </a:ext>
            </a:extLst>
          </p:cNvPr>
          <p:cNvPicPr>
            <a:picLocks noChangeAspect="1"/>
          </p:cNvPicPr>
          <p:nvPr/>
        </p:nvPicPr>
        <p:blipFill>
          <a:blip r:embed="rId2"/>
          <a:stretch>
            <a:fillRect/>
          </a:stretch>
        </p:blipFill>
        <p:spPr>
          <a:xfrm flipH="1">
            <a:off x="0" y="1900130"/>
            <a:ext cx="4876859" cy="4957870"/>
          </a:xfrm>
          <a:prstGeom prst="rect">
            <a:avLst/>
          </a:prstGeom>
        </p:spPr>
      </p:pic>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B9998F1D-EE2A-85B8-B936-0CF25C2A81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96C42068-0C3D-AAE0-4C05-D7CF5E4D4D7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74C6E6E3-E92F-0A78-FCFA-AEB3A80AF03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062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3" name="Picture 2">
            <a:extLst>
              <a:ext uri="{FF2B5EF4-FFF2-40B4-BE49-F238E27FC236}">
                <a16:creationId xmlns:a16="http://schemas.microsoft.com/office/drawing/2014/main" id="{EF5B4ACD-A75E-528F-342A-B16918DE9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7" y="218186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79D1A38-A97B-5B12-07FC-6790741757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DA942D5A-3825-54FB-95FF-0FAA425DDC6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13C57E02-C31D-D38B-8249-FE0651426BEC}"/>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29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accent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8261BCA5-0B0D-C04D-E52A-FAB5761128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3" name="TextBox 2">
            <a:extLst>
              <a:ext uri="{FF2B5EF4-FFF2-40B4-BE49-F238E27FC236}">
                <a16:creationId xmlns:a16="http://schemas.microsoft.com/office/drawing/2014/main" id="{5F3948ED-32B8-8C1A-BE5C-2307AE8B948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6" name="Straight Connector 5">
            <a:extLst>
              <a:ext uri="{FF2B5EF4-FFF2-40B4-BE49-F238E27FC236}">
                <a16:creationId xmlns:a16="http://schemas.microsoft.com/office/drawing/2014/main" id="{824AFC27-942D-DCFE-DE1C-0A9CFB021FC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69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accent1"/>
                </a:solidFill>
              </a:defRPr>
            </a:lvl1pPr>
            <a:lvl2pPr marL="742950" indent="-285750">
              <a:buClr>
                <a:schemeClr val="bg1"/>
              </a:buClr>
              <a:buFont typeface="Arial" panose="020B0604020202020204" pitchFamily="34" charset="0"/>
              <a:buChar char="•"/>
              <a:defRPr lang="en-US" sz="2400" dirty="0" smtClean="0">
                <a:solidFill>
                  <a:schemeClr val="accent1"/>
                </a:solidFill>
              </a:defRPr>
            </a:lvl2pPr>
            <a:lvl3pPr marL="1143000" indent="-228600">
              <a:buClr>
                <a:schemeClr val="bg1"/>
              </a:buClr>
              <a:buFont typeface="Arial" panose="020B0604020202020204" pitchFamily="34" charset="0"/>
              <a:buChar char="̶"/>
              <a:defRPr lang="en-US" sz="2000" dirty="0" smtClean="0">
                <a:solidFill>
                  <a:schemeClr val="accent1"/>
                </a:solidFill>
              </a:defRPr>
            </a:lvl3pPr>
            <a:lvl4pPr marL="1600200" indent="-228600">
              <a:buClr>
                <a:schemeClr val="bg1"/>
              </a:buClr>
              <a:buFont typeface="Courier New" panose="02070309020205020404" pitchFamily="49" charset="0"/>
              <a:buChar char="o"/>
              <a:defRPr lang="en-US" sz="1800" dirty="0" smtClean="0">
                <a:solidFill>
                  <a:schemeClr val="accent1"/>
                </a:solidFill>
              </a:defRPr>
            </a:lvl4pPr>
            <a:lvl5pPr marL="2057400" indent="-228600">
              <a:buClr>
                <a:schemeClr val="bg1"/>
              </a:buClr>
              <a:buFont typeface="Wingdings" panose="05000000000000000000" pitchFamily="2" charset="2"/>
              <a:buChar char="Ø"/>
              <a:defRPr lang="en-GB" sz="1600" dirty="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12988828-D6E4-CB0D-DA46-C28D41BB419E}"/>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5" name="Picture 4">
            <a:extLst>
              <a:ext uri="{FF2B5EF4-FFF2-40B4-BE49-F238E27FC236}">
                <a16:creationId xmlns:a16="http://schemas.microsoft.com/office/drawing/2014/main" id="{7A69259E-E98A-5715-032A-5BC46A6D57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CE775AAB-F559-8C64-E917-75159AA1153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175B7104-4FE2-22B2-2D3C-5FF6267306C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869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accent1"/>
                </a:solidFill>
              </a:defRPr>
            </a:lvl1pPr>
            <a:lvl2pPr marL="742950" indent="-285750">
              <a:buClr>
                <a:schemeClr val="bg1"/>
              </a:buClr>
              <a:buFont typeface="Arial" panose="020B0604020202020204" pitchFamily="34" charset="0"/>
              <a:buChar char="•"/>
              <a:defRPr lang="en-US" sz="2400" dirty="0" smtClean="0">
                <a:solidFill>
                  <a:schemeClr val="accent1"/>
                </a:solidFill>
              </a:defRPr>
            </a:lvl2pPr>
            <a:lvl3pPr marL="1143000" indent="-228600">
              <a:buClr>
                <a:schemeClr val="bg1"/>
              </a:buClr>
              <a:buFont typeface="Arial" panose="020B0604020202020204" pitchFamily="34" charset="0"/>
              <a:buChar char="̶"/>
              <a:defRPr lang="en-US" sz="2000" dirty="0" smtClean="0">
                <a:solidFill>
                  <a:schemeClr val="accent1"/>
                </a:solidFill>
              </a:defRPr>
            </a:lvl3pPr>
            <a:lvl4pPr marL="1600200" indent="-228600">
              <a:buClr>
                <a:schemeClr val="bg1"/>
              </a:buClr>
              <a:buFont typeface="Courier New" panose="02070309020205020404" pitchFamily="49" charset="0"/>
              <a:buChar char="o"/>
              <a:defRPr lang="en-US" sz="1800" dirty="0" smtClean="0">
                <a:solidFill>
                  <a:schemeClr val="accent1"/>
                </a:solidFill>
              </a:defRPr>
            </a:lvl4pPr>
            <a:lvl5pPr marL="2057400" indent="-228600">
              <a:buClr>
                <a:schemeClr val="bg1"/>
              </a:buClr>
              <a:buFont typeface="Wingdings" panose="05000000000000000000" pitchFamily="2" charset="2"/>
              <a:buChar char="Ø"/>
              <a:defRPr lang="en-GB" sz="1600" dirty="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2">
            <a:extLst>
              <a:ext uri="{FF2B5EF4-FFF2-40B4-BE49-F238E27FC236}">
                <a16:creationId xmlns:a16="http://schemas.microsoft.com/office/drawing/2014/main" id="{B3787C22-CF32-6307-8FD8-2BBC68C82F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82" y="2204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B48DFB-A2E6-9FCB-D6C4-9191314D49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A485E97D-52CD-FBBF-DA83-07285DE2C7D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E5AC46A-BE82-0C9E-1828-077F2DCE606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353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accent1"/>
                </a:solidFill>
              </a:defRPr>
            </a:lvl1pPr>
            <a:lvl2pPr marL="742950" indent="-285750">
              <a:buClr>
                <a:schemeClr val="bg1"/>
              </a:buClr>
              <a:buFont typeface="Arial" panose="020B0604020202020204" pitchFamily="34" charset="0"/>
              <a:buChar char="•"/>
              <a:defRPr lang="en-US" sz="2400" dirty="0" smtClean="0">
                <a:solidFill>
                  <a:schemeClr val="accent1"/>
                </a:solidFill>
              </a:defRPr>
            </a:lvl2pPr>
            <a:lvl3pPr marL="1143000" indent="-228600">
              <a:buClr>
                <a:schemeClr val="bg1"/>
              </a:buClr>
              <a:buFont typeface="Arial" panose="020B0604020202020204" pitchFamily="34" charset="0"/>
              <a:buChar char="̶"/>
              <a:defRPr lang="en-US" sz="2000" dirty="0" smtClean="0">
                <a:solidFill>
                  <a:schemeClr val="accent1"/>
                </a:solidFill>
              </a:defRPr>
            </a:lvl3pPr>
            <a:lvl4pPr marL="1600200" indent="-228600">
              <a:buClr>
                <a:schemeClr val="bg1"/>
              </a:buClr>
              <a:buFont typeface="Courier New" panose="02070309020205020404" pitchFamily="49" charset="0"/>
              <a:buChar char="o"/>
              <a:defRPr lang="en-US" sz="1800" dirty="0" smtClean="0">
                <a:solidFill>
                  <a:schemeClr val="accent1"/>
                </a:solidFill>
              </a:defRPr>
            </a:lvl4pPr>
            <a:lvl5pPr marL="2057400" indent="-228600">
              <a:buClr>
                <a:schemeClr val="bg1"/>
              </a:buClr>
              <a:buFont typeface="Wingdings" panose="05000000000000000000" pitchFamily="2" charset="2"/>
              <a:buChar char="Ø"/>
              <a:defRPr lang="en-GB" sz="1600" dirty="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D34C7501-5C77-7079-BA99-E68C9F602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9" y="1917322"/>
            <a:ext cx="3897653" cy="43122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AB3CC00-F0FD-262E-BAC6-F01DB98FEB7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301B48D8-68BE-BDA8-09F0-D83B2A8E298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11A10AA-25BA-E177-B878-F380324F94E6}"/>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300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6A458E9A-3E06-63AA-9E7F-69FBBBF1B7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766" y="2232960"/>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8B17D5F-876E-5364-CC6D-072D2BD45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851953D0-64CB-EF37-248A-57992A64F4D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FB49C5CF-1CC0-4D6A-8A28-EA46057B4B7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693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21A35DD3-A957-8053-CE9A-827B40D2697A}"/>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5" name="Picture 4">
            <a:extLst>
              <a:ext uri="{FF2B5EF4-FFF2-40B4-BE49-F238E27FC236}">
                <a16:creationId xmlns:a16="http://schemas.microsoft.com/office/drawing/2014/main" id="{6EA54946-7C03-654E-C4BF-AE9B16F094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DCEA9F7F-F702-7D08-1DB7-D976569792B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19A47FD8-197C-4785-8625-4ECCF55E376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83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NHS NSS Cover Slid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6A8417C-A373-2F84-D159-2CA18529AA22}"/>
              </a:ext>
            </a:extLst>
          </p:cNvPr>
          <p:cNvSpPr/>
          <p:nvPr/>
        </p:nvSpPr>
        <p:spPr>
          <a:xfrm>
            <a:off x="3396960" y="504995"/>
            <a:ext cx="6046151" cy="60461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a:off x="1535493" y="4000500"/>
            <a:ext cx="2400267" cy="237626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7" name="Title 5">
            <a:extLst>
              <a:ext uri="{FF2B5EF4-FFF2-40B4-BE49-F238E27FC236}">
                <a16:creationId xmlns:a16="http://schemas.microsoft.com/office/drawing/2014/main" id="{6A992DB8-0564-43A1-AE93-68A3CFEBC2E7}"/>
              </a:ext>
            </a:extLst>
          </p:cNvPr>
          <p:cNvSpPr>
            <a:spLocks noGrp="1"/>
          </p:cNvSpPr>
          <p:nvPr>
            <p:ph type="title"/>
          </p:nvPr>
        </p:nvSpPr>
        <p:spPr>
          <a:xfrm>
            <a:off x="4259398" y="2636912"/>
            <a:ext cx="4321274" cy="1143000"/>
          </a:xfrm>
          <a:prstGeom prst="rect">
            <a:avLst/>
          </a:prstGeom>
        </p:spPr>
        <p:txBody>
          <a:bodyPr/>
          <a:lstStyle>
            <a:lvl1pPr algn="l">
              <a:defRPr b="1">
                <a:solidFill>
                  <a:schemeClr val="bg1"/>
                </a:solidFill>
              </a:defRPr>
            </a:lvl1pPr>
          </a:lstStyle>
          <a:p>
            <a:r>
              <a:rPr lang="en-US"/>
              <a:t>Click to edit Master title style</a:t>
            </a:r>
            <a:endParaRPr lang="en-GB" dirty="0"/>
          </a:p>
        </p:txBody>
      </p:sp>
      <p:sp>
        <p:nvSpPr>
          <p:cNvPr id="10" name="Text Placeholder 7">
            <a:extLst>
              <a:ext uri="{FF2B5EF4-FFF2-40B4-BE49-F238E27FC236}">
                <a16:creationId xmlns:a16="http://schemas.microsoft.com/office/drawing/2014/main" id="{2265D8C6-2901-49FC-8196-D8611216942C}"/>
              </a:ext>
            </a:extLst>
          </p:cNvPr>
          <p:cNvSpPr>
            <a:spLocks noGrp="1"/>
          </p:cNvSpPr>
          <p:nvPr>
            <p:ph type="body" sz="quarter" idx="10" hasCustomPrompt="1"/>
          </p:nvPr>
        </p:nvSpPr>
        <p:spPr>
          <a:xfrm>
            <a:off x="1659144" y="4731432"/>
            <a:ext cx="2036590"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3" name="Text Placeholder 12">
            <a:extLst>
              <a:ext uri="{FF2B5EF4-FFF2-40B4-BE49-F238E27FC236}">
                <a16:creationId xmlns:a16="http://schemas.microsoft.com/office/drawing/2014/main" id="{DA5DD600-60C8-87B8-4178-54F38C1FA664}"/>
              </a:ext>
            </a:extLst>
          </p:cNvPr>
          <p:cNvSpPr>
            <a:spLocks noGrp="1"/>
          </p:cNvSpPr>
          <p:nvPr>
            <p:ph type="body" sz="quarter" idx="11" hasCustomPrompt="1"/>
          </p:nvPr>
        </p:nvSpPr>
        <p:spPr>
          <a:xfrm>
            <a:off x="4259264" y="4000500"/>
            <a:ext cx="3650400" cy="428400"/>
          </a:xfrm>
        </p:spPr>
        <p:txBody>
          <a:bodyPr>
            <a:norm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GB" dirty="0"/>
              <a:t>Presenter Name</a:t>
            </a:r>
          </a:p>
          <a:p>
            <a:pPr lvl="0"/>
            <a:r>
              <a:rPr lang="en-GB" dirty="0"/>
              <a:t>Title/position (16pt)</a:t>
            </a:r>
          </a:p>
        </p:txBody>
      </p:sp>
      <p:pic>
        <p:nvPicPr>
          <p:cNvPr id="3" name="Picture 2">
            <a:extLst>
              <a:ext uri="{FF2B5EF4-FFF2-40B4-BE49-F238E27FC236}">
                <a16:creationId xmlns:a16="http://schemas.microsoft.com/office/drawing/2014/main" id="{D0EE7C2B-6403-2021-3182-F94ABC0F36F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76475B62-E20E-5184-90F6-899BC62CDFB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6" name="Straight Connector 5">
            <a:extLst>
              <a:ext uri="{FF2B5EF4-FFF2-40B4-BE49-F238E27FC236}">
                <a16:creationId xmlns:a16="http://schemas.microsoft.com/office/drawing/2014/main" id="{A3239775-34E2-5B3B-B381-FFF7432DAFE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12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D3BA6403-D5AF-B424-7ED4-694913CB8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451" y="1284288"/>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849FF0-7DC6-7370-C5F7-C3CD7C1197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77954D15-FFE7-C293-C9FC-DC8CD3AD00F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AD7B5861-1C3A-BA69-A8C5-AF9A017F2F4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991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2">
            <a:extLst>
              <a:ext uri="{FF2B5EF4-FFF2-40B4-BE49-F238E27FC236}">
                <a16:creationId xmlns:a16="http://schemas.microsoft.com/office/drawing/2014/main" id="{3F31A1DB-559E-4942-5472-E33D8270E1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027" y="32712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539420B-58B4-5A07-AB5F-4CA890F560B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5431953C-11AC-D427-43C1-AA16FF734E70}"/>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EEF4F355-B214-F07B-AE27-8FBD750BEFD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211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58DAAA25-3129-0410-E1AF-32D7E03EF5B6}"/>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7" name="Picture 6">
            <a:extLst>
              <a:ext uri="{FF2B5EF4-FFF2-40B4-BE49-F238E27FC236}">
                <a16:creationId xmlns:a16="http://schemas.microsoft.com/office/drawing/2014/main" id="{986AD78C-EF8E-4A26-19BB-3947C9967E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64131CBC-37CF-3064-4F47-9FCFD329B91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A696AB8C-6697-6BEB-53EC-65A105B42C5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1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4A35FD14-37C7-F111-8738-4FB1F2BC2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33" y="1959151"/>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0E682D5-3C77-69BD-5AFD-0E3B82D831A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AC441FBF-3FDF-EBFB-ADBC-AFDD9078775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994B631-BF87-0685-85DB-32049688BD62}"/>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62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AA3052-D4A8-BB33-0228-5DB6142239A7}"/>
              </a:ext>
            </a:extLst>
          </p:cNvPr>
          <p:cNvSpPr/>
          <p:nvPr/>
        </p:nvSpPr>
        <p:spPr>
          <a:xfrm>
            <a:off x="3092407" y="764703"/>
            <a:ext cx="7918213" cy="7918213"/>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367808" y="2263649"/>
            <a:ext cx="788636" cy="1569660"/>
          </a:xfrm>
          <a:prstGeom prst="rect">
            <a:avLst/>
          </a:prstGeom>
        </p:spPr>
        <p:txBody>
          <a:bodyPr wrap="square">
            <a:spAutoFit/>
          </a:bodyPr>
          <a:lstStyle/>
          <a:p>
            <a:r>
              <a:rPr lang="en-GB" sz="9600" b="1" dirty="0">
                <a:solidFill>
                  <a:schemeClr val="bg1"/>
                </a:solidFill>
                <a:latin typeface="Arial" panose="020B0604020202020204" pitchFamily="34" charset="0"/>
                <a:cs typeface="Arial" panose="020B0604020202020204" pitchFamily="34" charset="0"/>
              </a:rPr>
              <a:t>“</a:t>
            </a:r>
            <a:endParaRPr lang="en-GB" sz="9600" dirty="0">
              <a:solidFill>
                <a:schemeClr val="bg1"/>
              </a:solidFill>
            </a:endParaRPr>
          </a:p>
        </p:txBody>
      </p:sp>
      <p:sp>
        <p:nvSpPr>
          <p:cNvPr id="4" name="Oval 3"/>
          <p:cNvSpPr/>
          <p:nvPr/>
        </p:nvSpPr>
        <p:spPr>
          <a:xfrm>
            <a:off x="1029688" y="1196753"/>
            <a:ext cx="2656861" cy="2603899"/>
          </a:xfrm>
          <a:prstGeom prst="ellipse">
            <a:avLst/>
          </a:prstGeom>
          <a:solidFill>
            <a:schemeClr val="accent3">
              <a:alpha val="89804"/>
            </a:scheme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5" name="Text Placeholder 7">
            <a:extLst>
              <a:ext uri="{FF2B5EF4-FFF2-40B4-BE49-F238E27FC236}">
                <a16:creationId xmlns:a16="http://schemas.microsoft.com/office/drawing/2014/main" id="{E4BFB51F-C734-4B3F-8366-D61164E71CEC}"/>
              </a:ext>
            </a:extLst>
          </p:cNvPr>
          <p:cNvSpPr>
            <a:spLocks noGrp="1"/>
          </p:cNvSpPr>
          <p:nvPr>
            <p:ph type="body" sz="quarter" idx="10" hasCustomPrompt="1"/>
          </p:nvPr>
        </p:nvSpPr>
        <p:spPr>
          <a:xfrm>
            <a:off x="5061181" y="3026167"/>
            <a:ext cx="4392488" cy="2441084"/>
          </a:xfrm>
          <a:prstGeom prst="rect">
            <a:avLst/>
          </a:prstGeom>
        </p:spPr>
        <p:txBody>
          <a:bodyPr anchor="t">
            <a:noAutofit/>
          </a:bodyPr>
          <a:lstStyle>
            <a:lvl1pPr marL="0" indent="0">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3" name="Picture 2">
            <a:extLst>
              <a:ext uri="{FF2B5EF4-FFF2-40B4-BE49-F238E27FC236}">
                <a16:creationId xmlns:a16="http://schemas.microsoft.com/office/drawing/2014/main" id="{F8D014AF-F920-F99F-2F31-64AA592D411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997444D6-AE2C-1F6B-785D-B84BC59EA7D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0151DB63-11E5-B22D-CC81-A50A0F5BEA40}"/>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484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hree circle connections">
    <p:spTree>
      <p:nvGrpSpPr>
        <p:cNvPr id="1" name=""/>
        <p:cNvGrpSpPr/>
        <p:nvPr/>
      </p:nvGrpSpPr>
      <p:grpSpPr>
        <a:xfrm>
          <a:off x="0" y="0"/>
          <a:ext cx="0" cy="0"/>
          <a:chOff x="0" y="0"/>
          <a:chExt cx="0" cy="0"/>
        </a:xfrm>
      </p:grpSpPr>
      <p:grpSp>
        <p:nvGrpSpPr>
          <p:cNvPr id="2" name="Group 1"/>
          <p:cNvGrpSpPr/>
          <p:nvPr/>
        </p:nvGrpSpPr>
        <p:grpSpPr>
          <a:xfrm>
            <a:off x="-1974093" y="2420888"/>
            <a:ext cx="16140185" cy="3809236"/>
            <a:chOff x="-1116632" y="2636912"/>
            <a:chExt cx="8821489" cy="2099002"/>
          </a:xfrm>
          <a:solidFill>
            <a:schemeClr val="accent1"/>
          </a:solidFill>
        </p:grpSpPr>
        <p:cxnSp>
          <p:nvCxnSpPr>
            <p:cNvPr id="3" name="Straight Connector 2"/>
            <p:cNvCxnSpPr/>
            <p:nvPr/>
          </p:nvCxnSpPr>
          <p:spPr>
            <a:xfrm flipV="1">
              <a:off x="-1116632" y="3680158"/>
              <a:ext cx="8821489" cy="6255"/>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5" name="Oval 4"/>
            <p:cNvSpPr/>
            <p:nvPr/>
          </p:nvSpPr>
          <p:spPr>
            <a:xfrm>
              <a:off x="224177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6" name="Oval 5"/>
            <p:cNvSpPr/>
            <p:nvPr/>
          </p:nvSpPr>
          <p:spPr>
            <a:xfrm>
              <a:off x="-27703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endParaRPr>
            </a:p>
          </p:txBody>
        </p:sp>
      </p:grpSp>
      <p:sp>
        <p:nvSpPr>
          <p:cNvPr id="11" name="Title 1">
            <a:extLst>
              <a:ext uri="{FF2B5EF4-FFF2-40B4-BE49-F238E27FC236}">
                <a16:creationId xmlns:a16="http://schemas.microsoft.com/office/drawing/2014/main" id="{9F818615-4C63-4957-8B5C-B8A1FE3C01ED}"/>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2" name="Text Placeholder 7">
            <a:extLst>
              <a:ext uri="{FF2B5EF4-FFF2-40B4-BE49-F238E27FC236}">
                <a16:creationId xmlns:a16="http://schemas.microsoft.com/office/drawing/2014/main" id="{C5514AED-8739-4BA0-8206-059FF602C660}"/>
              </a:ext>
            </a:extLst>
          </p:cNvPr>
          <p:cNvSpPr>
            <a:spLocks noGrp="1"/>
          </p:cNvSpPr>
          <p:nvPr>
            <p:ph type="body" sz="quarter" idx="10" hasCustomPrompt="1"/>
          </p:nvPr>
        </p:nvSpPr>
        <p:spPr>
          <a:xfrm>
            <a:off x="106272" y="3552308"/>
            <a:ext cx="2752037" cy="1523694"/>
          </a:xfrm>
          <a:prstGeom prst="rect">
            <a:avLst/>
          </a:prstGeom>
        </p:spPr>
        <p:txBody>
          <a:bodyPr anchor="ctr">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EEDF447C-72E8-4AE4-8AAD-A61126228F0F}"/>
              </a:ext>
            </a:extLst>
          </p:cNvPr>
          <p:cNvSpPr>
            <a:spLocks noGrp="1"/>
          </p:cNvSpPr>
          <p:nvPr>
            <p:ph type="body" sz="quarter" idx="11" hasCustomPrompt="1"/>
          </p:nvPr>
        </p:nvSpPr>
        <p:spPr>
          <a:xfrm>
            <a:off x="4714783" y="3552308"/>
            <a:ext cx="2752037" cy="1523694"/>
          </a:xfrm>
          <a:prstGeom prst="rect">
            <a:avLst/>
          </a:prstGeom>
        </p:spPr>
        <p:txBody>
          <a:bodyPr anchor="ctr">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6EF7CC95-D7A2-4A1E-979A-122B15B7B958}"/>
              </a:ext>
            </a:extLst>
          </p:cNvPr>
          <p:cNvSpPr>
            <a:spLocks noGrp="1"/>
          </p:cNvSpPr>
          <p:nvPr>
            <p:ph type="body" sz="quarter" idx="12" hasCustomPrompt="1"/>
          </p:nvPr>
        </p:nvSpPr>
        <p:spPr>
          <a:xfrm>
            <a:off x="9439963" y="3563659"/>
            <a:ext cx="2752037" cy="1523694"/>
          </a:xfrm>
          <a:prstGeom prst="rect">
            <a:avLst/>
          </a:prstGeom>
        </p:spPr>
        <p:txBody>
          <a:bodyPr anchor="ctr">
            <a:noAutofit/>
          </a:bodyPr>
          <a:lstStyle>
            <a:lvl1pPr marL="0" indent="0">
              <a:buNone/>
              <a:defRPr sz="1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7" name="Picture 6">
            <a:extLst>
              <a:ext uri="{FF2B5EF4-FFF2-40B4-BE49-F238E27FC236}">
                <a16:creationId xmlns:a16="http://schemas.microsoft.com/office/drawing/2014/main" id="{AD785C51-AC5E-F8F4-2495-AA9F124A2B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7E9B855F-1B53-DA04-08D8-48888EAC7FA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F7D06549-9E62-F77E-57E0-50B3DD3A133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609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r circle connection">
    <p:spTree>
      <p:nvGrpSpPr>
        <p:cNvPr id="1" name=""/>
        <p:cNvGrpSpPr/>
        <p:nvPr/>
      </p:nvGrpSpPr>
      <p:grpSpPr>
        <a:xfrm>
          <a:off x="0" y="0"/>
          <a:ext cx="0" cy="0"/>
          <a:chOff x="0" y="0"/>
          <a:chExt cx="0" cy="0"/>
        </a:xfrm>
      </p:grpSpPr>
      <p:grpSp>
        <p:nvGrpSpPr>
          <p:cNvPr id="2" name="Group 1"/>
          <p:cNvGrpSpPr/>
          <p:nvPr/>
        </p:nvGrpSpPr>
        <p:grpSpPr>
          <a:xfrm>
            <a:off x="-1488843" y="2636912"/>
            <a:ext cx="14785643" cy="2819012"/>
            <a:chOff x="-1260648" y="2636912"/>
            <a:chExt cx="11412760" cy="2160240"/>
          </a:xfrm>
          <a:solidFill>
            <a:schemeClr val="accent1"/>
          </a:solidFill>
        </p:grpSpPr>
        <p:cxnSp>
          <p:nvCxnSpPr>
            <p:cNvPr id="3" name="Straight Connector 2"/>
            <p:cNvCxnSpPr/>
            <p:nvPr/>
          </p:nvCxnSpPr>
          <p:spPr>
            <a:xfrm>
              <a:off x="-1260648" y="3717032"/>
              <a:ext cx="11412760" cy="0"/>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4860032"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Oval 5"/>
            <p:cNvSpPr/>
            <p:nvPr/>
          </p:nvSpPr>
          <p:spPr>
            <a:xfrm>
              <a:off x="2195736"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Oval 6"/>
            <p:cNvSpPr/>
            <p:nvPr/>
          </p:nvSpPr>
          <p:spPr>
            <a:xfrm>
              <a:off x="-396552" y="2636912"/>
              <a:ext cx="2160240" cy="21602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itle 1">
            <a:extLst>
              <a:ext uri="{FF2B5EF4-FFF2-40B4-BE49-F238E27FC236}">
                <a16:creationId xmlns:a16="http://schemas.microsoft.com/office/drawing/2014/main" id="{76534DA8-323E-4FF7-911C-FAAE40A539F7}"/>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6" name="Text Placeholder 7">
            <a:extLst>
              <a:ext uri="{FF2B5EF4-FFF2-40B4-BE49-F238E27FC236}">
                <a16:creationId xmlns:a16="http://schemas.microsoft.com/office/drawing/2014/main" id="{91DD4156-389E-4244-B8AA-FF0CBA85C495}"/>
              </a:ext>
            </a:extLst>
          </p:cNvPr>
          <p:cNvSpPr>
            <a:spLocks noGrp="1"/>
          </p:cNvSpPr>
          <p:nvPr>
            <p:ph type="body" sz="quarter" idx="10" hasCustomPrompt="1"/>
          </p:nvPr>
        </p:nvSpPr>
        <p:spPr>
          <a:xfrm>
            <a:off x="106272" y="3101765"/>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Text Placeholder 7">
            <a:extLst>
              <a:ext uri="{FF2B5EF4-FFF2-40B4-BE49-F238E27FC236}">
                <a16:creationId xmlns:a16="http://schemas.microsoft.com/office/drawing/2014/main" id="{091CF090-A34F-45AE-BAE3-77C8A837171F}"/>
              </a:ext>
            </a:extLst>
          </p:cNvPr>
          <p:cNvSpPr>
            <a:spLocks noGrp="1"/>
          </p:cNvSpPr>
          <p:nvPr>
            <p:ph type="body" sz="quarter" idx="11" hasCustomPrompt="1"/>
          </p:nvPr>
        </p:nvSpPr>
        <p:spPr>
          <a:xfrm>
            <a:off x="3361717" y="3110348"/>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0" name="Text Placeholder 7">
            <a:extLst>
              <a:ext uri="{FF2B5EF4-FFF2-40B4-BE49-F238E27FC236}">
                <a16:creationId xmlns:a16="http://schemas.microsoft.com/office/drawing/2014/main" id="{CFB349CB-A157-441F-8A2B-73816CF8C752}"/>
              </a:ext>
            </a:extLst>
          </p:cNvPr>
          <p:cNvSpPr>
            <a:spLocks noGrp="1"/>
          </p:cNvSpPr>
          <p:nvPr>
            <p:ph type="body" sz="quarter" idx="12" hasCustomPrompt="1"/>
          </p:nvPr>
        </p:nvSpPr>
        <p:spPr>
          <a:xfrm>
            <a:off x="6813408" y="3101765"/>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1" name="Text Placeholder 7">
            <a:extLst>
              <a:ext uri="{FF2B5EF4-FFF2-40B4-BE49-F238E27FC236}">
                <a16:creationId xmlns:a16="http://schemas.microsoft.com/office/drawing/2014/main" id="{BDF2417D-F399-4E1B-A570-1757D1A0A267}"/>
              </a:ext>
            </a:extLst>
          </p:cNvPr>
          <p:cNvSpPr>
            <a:spLocks noGrp="1"/>
          </p:cNvSpPr>
          <p:nvPr>
            <p:ph type="body" sz="quarter" idx="13" hasCustomPrompt="1"/>
          </p:nvPr>
        </p:nvSpPr>
        <p:spPr>
          <a:xfrm>
            <a:off x="10237011" y="3101765"/>
            <a:ext cx="2053291" cy="1547337"/>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F13E9B28-AAC3-CD9E-A6DD-E206605F395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9" name="TextBox 8">
            <a:extLst>
              <a:ext uri="{FF2B5EF4-FFF2-40B4-BE49-F238E27FC236}">
                <a16:creationId xmlns:a16="http://schemas.microsoft.com/office/drawing/2014/main" id="{F7BD4D67-8A6A-BA84-26DE-BDFB34F8650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829DDC21-53E5-261E-AD22-28579FC38D2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290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ve Circle connection">
    <p:spTree>
      <p:nvGrpSpPr>
        <p:cNvPr id="1" name=""/>
        <p:cNvGrpSpPr/>
        <p:nvPr/>
      </p:nvGrpSpPr>
      <p:grpSpPr>
        <a:xfrm>
          <a:off x="0" y="0"/>
          <a:ext cx="0" cy="0"/>
          <a:chOff x="0" y="0"/>
          <a:chExt cx="0" cy="0"/>
        </a:xfrm>
      </p:grpSpPr>
      <p:grpSp>
        <p:nvGrpSpPr>
          <p:cNvPr id="2" name="Group 89"/>
          <p:cNvGrpSpPr/>
          <p:nvPr/>
        </p:nvGrpSpPr>
        <p:grpSpPr>
          <a:xfrm>
            <a:off x="-1296822" y="2780928"/>
            <a:ext cx="14497611" cy="2202749"/>
            <a:chOff x="-1044624" y="6858000"/>
            <a:chExt cx="10873208" cy="1683569"/>
          </a:xfrm>
          <a:solidFill>
            <a:schemeClr val="accent1"/>
          </a:solidFill>
        </p:grpSpPr>
        <p:cxnSp>
          <p:nvCxnSpPr>
            <p:cNvPr id="3" name="Straight Connector 2"/>
            <p:cNvCxnSpPr/>
            <p:nvPr/>
          </p:nvCxnSpPr>
          <p:spPr>
            <a:xfrm flipV="1">
              <a:off x="-1044624" y="7677472"/>
              <a:ext cx="10873208" cy="22313"/>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5" name="Oval 4"/>
            <p:cNvSpPr/>
            <p:nvPr/>
          </p:nvSpPr>
          <p:spPr>
            <a:xfrm>
              <a:off x="3725484" y="6858001"/>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6" name="Oval 5"/>
            <p:cNvSpPr/>
            <p:nvPr/>
          </p:nvSpPr>
          <p:spPr>
            <a:xfrm>
              <a:off x="1649084" y="6858001"/>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7" name="Oval 6"/>
            <p:cNvSpPr/>
            <p:nvPr/>
          </p:nvSpPr>
          <p:spPr>
            <a:xfrm>
              <a:off x="-396552" y="6858000"/>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12" name="Oval 11"/>
            <p:cNvSpPr/>
            <p:nvPr/>
          </p:nvSpPr>
          <p:spPr>
            <a:xfrm>
              <a:off x="7812360" y="6858000"/>
              <a:ext cx="1683568" cy="16835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grpSp>
      <p:sp>
        <p:nvSpPr>
          <p:cNvPr id="14" name="Title 1">
            <a:extLst>
              <a:ext uri="{FF2B5EF4-FFF2-40B4-BE49-F238E27FC236}">
                <a16:creationId xmlns:a16="http://schemas.microsoft.com/office/drawing/2014/main" id="{0FD39997-C9E5-49E0-8D6E-8ED00C08585C}"/>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8" name="Text Placeholder 7">
            <a:extLst>
              <a:ext uri="{FF2B5EF4-FFF2-40B4-BE49-F238E27FC236}">
                <a16:creationId xmlns:a16="http://schemas.microsoft.com/office/drawing/2014/main" id="{8C7AE4D8-4869-4AAF-8A7C-6662805B163B}"/>
              </a:ext>
            </a:extLst>
          </p:cNvPr>
          <p:cNvSpPr>
            <a:spLocks noGrp="1"/>
          </p:cNvSpPr>
          <p:nvPr>
            <p:ph type="body" sz="quarter" idx="10" hasCustomPrompt="1"/>
          </p:nvPr>
        </p:nvSpPr>
        <p:spPr>
          <a:xfrm>
            <a:off x="0" y="3038066"/>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2" name="Text Placeholder 7">
            <a:extLst>
              <a:ext uri="{FF2B5EF4-FFF2-40B4-BE49-F238E27FC236}">
                <a16:creationId xmlns:a16="http://schemas.microsoft.com/office/drawing/2014/main" id="{E54F566E-2821-4FC9-9C3B-CAD1C382C4BE}"/>
              </a:ext>
            </a:extLst>
          </p:cNvPr>
          <p:cNvSpPr>
            <a:spLocks noGrp="1"/>
          </p:cNvSpPr>
          <p:nvPr>
            <p:ph type="body" sz="quarter" idx="11" hasCustomPrompt="1"/>
          </p:nvPr>
        </p:nvSpPr>
        <p:spPr>
          <a:xfrm>
            <a:off x="2642849" y="3046648"/>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3" name="Text Placeholder 7">
            <a:extLst>
              <a:ext uri="{FF2B5EF4-FFF2-40B4-BE49-F238E27FC236}">
                <a16:creationId xmlns:a16="http://schemas.microsoft.com/office/drawing/2014/main" id="{60ED25A9-A758-4311-B207-E6607857AD84}"/>
              </a:ext>
            </a:extLst>
          </p:cNvPr>
          <p:cNvSpPr>
            <a:spLocks noGrp="1"/>
          </p:cNvSpPr>
          <p:nvPr>
            <p:ph type="body" sz="quarter" idx="12" hasCustomPrompt="1"/>
          </p:nvPr>
        </p:nvSpPr>
        <p:spPr>
          <a:xfrm>
            <a:off x="5393952" y="3035492"/>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4" name="Text Placeholder 7">
            <a:extLst>
              <a:ext uri="{FF2B5EF4-FFF2-40B4-BE49-F238E27FC236}">
                <a16:creationId xmlns:a16="http://schemas.microsoft.com/office/drawing/2014/main" id="{36045510-58A8-4B67-A621-FDBA77895921}"/>
              </a:ext>
            </a:extLst>
          </p:cNvPr>
          <p:cNvSpPr>
            <a:spLocks noGrp="1"/>
          </p:cNvSpPr>
          <p:nvPr>
            <p:ph type="body" sz="quarter" idx="13" hasCustomPrompt="1"/>
          </p:nvPr>
        </p:nvSpPr>
        <p:spPr>
          <a:xfrm>
            <a:off x="8162485" y="3038414"/>
            <a:ext cx="1583499"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99E71A98-1F06-4A96-96E3-F83768E87EE3}"/>
              </a:ext>
            </a:extLst>
          </p:cNvPr>
          <p:cNvSpPr>
            <a:spLocks noGrp="1"/>
          </p:cNvSpPr>
          <p:nvPr>
            <p:ph type="body" sz="quarter" idx="14" hasCustomPrompt="1"/>
          </p:nvPr>
        </p:nvSpPr>
        <p:spPr>
          <a:xfrm>
            <a:off x="10827082" y="3024336"/>
            <a:ext cx="1509612" cy="1507422"/>
          </a:xfrm>
          <a:prstGeom prst="rect">
            <a:avLst/>
          </a:prstGeom>
          <a:solidFill>
            <a:schemeClr val="accent1"/>
          </a:solidFill>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C4B38FC6-E78C-8C3D-D14E-4A6AC8326B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9" name="TextBox 8">
            <a:extLst>
              <a:ext uri="{FF2B5EF4-FFF2-40B4-BE49-F238E27FC236}">
                <a16:creationId xmlns:a16="http://schemas.microsoft.com/office/drawing/2014/main" id="{3818382B-3935-4617-DE09-4D534820739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E26D930F-644E-C876-B5A2-349BBC6ED019}"/>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795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grpSp>
        <p:nvGrpSpPr>
          <p:cNvPr id="6" name="Group 5"/>
          <p:cNvGrpSpPr/>
          <p:nvPr/>
        </p:nvGrpSpPr>
        <p:grpSpPr>
          <a:xfrm rot="5400000">
            <a:off x="1534508" y="2336879"/>
            <a:ext cx="8714937" cy="2184242"/>
            <a:chOff x="-1116632" y="2636912"/>
            <a:chExt cx="8821489" cy="2099002"/>
          </a:xfrm>
          <a:solidFill>
            <a:schemeClr val="accent1"/>
          </a:solidFill>
        </p:grpSpPr>
        <p:cxnSp>
          <p:nvCxnSpPr>
            <p:cNvPr id="7" name="Straight Connector 6"/>
            <p:cNvCxnSpPr/>
            <p:nvPr/>
          </p:nvCxnSpPr>
          <p:spPr>
            <a:xfrm flipV="1">
              <a:off x="-1116632" y="3680158"/>
              <a:ext cx="8821489" cy="6255"/>
            </a:xfrm>
            <a:prstGeom prst="line">
              <a:avLst/>
            </a:prstGeom>
            <a:grpFill/>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0539"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p:nvSpPr>
          <p:spPr>
            <a:xfrm>
              <a:off x="224177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p:nvSpPr>
          <p:spPr>
            <a:xfrm>
              <a:off x="-277031" y="2636912"/>
              <a:ext cx="2099002" cy="2099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B1CCC4C2-EBC3-45AF-BB1C-4FA507CD1D46}"/>
              </a:ext>
            </a:extLst>
          </p:cNvPr>
          <p:cNvSpPr>
            <a:spLocks noGrp="1"/>
          </p:cNvSpPr>
          <p:nvPr>
            <p:ph type="title" hasCustomPrompt="1"/>
          </p:nvPr>
        </p:nvSpPr>
        <p:spPr>
          <a:xfrm>
            <a:off x="431371" y="1004229"/>
            <a:ext cx="384042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5" name="Text Placeholder 7">
            <a:extLst>
              <a:ext uri="{FF2B5EF4-FFF2-40B4-BE49-F238E27FC236}">
                <a16:creationId xmlns:a16="http://schemas.microsoft.com/office/drawing/2014/main" id="{070157B5-EB55-4F30-81BA-5BAD1B5E1DEA}"/>
              </a:ext>
            </a:extLst>
          </p:cNvPr>
          <p:cNvSpPr>
            <a:spLocks noGrp="1"/>
          </p:cNvSpPr>
          <p:nvPr>
            <p:ph type="body" sz="quarter" idx="10" hasCustomPrompt="1"/>
          </p:nvPr>
        </p:nvSpPr>
        <p:spPr>
          <a:xfrm>
            <a:off x="5018809" y="493050"/>
            <a:ext cx="1807943" cy="821384"/>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6" name="Text Placeholder 7">
            <a:extLst>
              <a:ext uri="{FF2B5EF4-FFF2-40B4-BE49-F238E27FC236}">
                <a16:creationId xmlns:a16="http://schemas.microsoft.com/office/drawing/2014/main" id="{1BAB9C30-4C66-427A-BB33-66E4142A3864}"/>
              </a:ext>
            </a:extLst>
          </p:cNvPr>
          <p:cNvSpPr>
            <a:spLocks noGrp="1"/>
          </p:cNvSpPr>
          <p:nvPr>
            <p:ph type="body" sz="quarter" idx="11" hasCustomPrompt="1"/>
          </p:nvPr>
        </p:nvSpPr>
        <p:spPr>
          <a:xfrm>
            <a:off x="4994514" y="3084717"/>
            <a:ext cx="1807943" cy="682953"/>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Text Placeholder 7">
            <a:extLst>
              <a:ext uri="{FF2B5EF4-FFF2-40B4-BE49-F238E27FC236}">
                <a16:creationId xmlns:a16="http://schemas.microsoft.com/office/drawing/2014/main" id="{F76119D9-4CF1-40E8-A337-40C0A2E984C6}"/>
              </a:ext>
            </a:extLst>
          </p:cNvPr>
          <p:cNvSpPr>
            <a:spLocks noGrp="1"/>
          </p:cNvSpPr>
          <p:nvPr>
            <p:ph type="body" sz="quarter" idx="12" hasCustomPrompt="1"/>
          </p:nvPr>
        </p:nvSpPr>
        <p:spPr>
          <a:xfrm>
            <a:off x="5018809" y="5636215"/>
            <a:ext cx="1807943" cy="694955"/>
          </a:xfrm>
          <a:prstGeom prst="rect">
            <a:avLst/>
          </a:prstGeom>
        </p:spPr>
        <p:txBody>
          <a:bodyPr anchor="ctr">
            <a:noAutofit/>
          </a:bodyPr>
          <a:lstStyle>
            <a:lvl1pPr marL="0" indent="0">
              <a:buNone/>
              <a:defRPr sz="16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2" name="Picture 1">
            <a:extLst>
              <a:ext uri="{FF2B5EF4-FFF2-40B4-BE49-F238E27FC236}">
                <a16:creationId xmlns:a16="http://schemas.microsoft.com/office/drawing/2014/main" id="{FDF14AF9-BFD8-59E7-3C0D-180AB4E977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3" name="TextBox 2">
            <a:extLst>
              <a:ext uri="{FF2B5EF4-FFF2-40B4-BE49-F238E27FC236}">
                <a16:creationId xmlns:a16="http://schemas.microsoft.com/office/drawing/2014/main" id="{B68F9D16-8D29-E29B-5AC7-67E48E5A592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4" name="Straight Connector 3">
            <a:extLst>
              <a:ext uri="{FF2B5EF4-FFF2-40B4-BE49-F238E27FC236}">
                <a16:creationId xmlns:a16="http://schemas.microsoft.com/office/drawing/2014/main" id="{C446A565-35AD-3627-2CD2-6CA9BB8DF6E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733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Progress NHS NSS char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34214EC-576D-9F3E-6F73-7273C8ED8CB4}"/>
              </a:ext>
            </a:extLst>
          </p:cNvPr>
          <p:cNvSpPr/>
          <p:nvPr/>
        </p:nvSpPr>
        <p:spPr>
          <a:xfrm>
            <a:off x="7095995" y="4076152"/>
            <a:ext cx="2644011" cy="264401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B7AF369-71C7-34D2-9C00-B03FA6F2F04F}"/>
              </a:ext>
            </a:extLst>
          </p:cNvPr>
          <p:cNvSpPr/>
          <p:nvPr/>
        </p:nvSpPr>
        <p:spPr>
          <a:xfrm>
            <a:off x="3783857" y="-31137"/>
            <a:ext cx="3102610" cy="310261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3CEAB04-8B8D-0CBC-FF6E-F728474DD781}"/>
              </a:ext>
            </a:extLst>
          </p:cNvPr>
          <p:cNvSpPr/>
          <p:nvPr/>
        </p:nvSpPr>
        <p:spPr>
          <a:xfrm>
            <a:off x="3512567" y="5214288"/>
            <a:ext cx="2175152" cy="217515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CCC1F50-E3B1-D783-AC10-A847F950DD75}"/>
              </a:ext>
            </a:extLst>
          </p:cNvPr>
          <p:cNvSpPr/>
          <p:nvPr/>
        </p:nvSpPr>
        <p:spPr>
          <a:xfrm>
            <a:off x="330662" y="1710201"/>
            <a:ext cx="2444380" cy="24443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8736" y="1668767"/>
            <a:ext cx="10918722" cy="5019581"/>
            <a:chOff x="-324544" y="2132856"/>
            <a:chExt cx="9217024" cy="4320480"/>
          </a:xfrm>
        </p:grpSpPr>
        <p:cxnSp>
          <p:nvCxnSpPr>
            <p:cNvPr id="3" name="Straight Connector 2"/>
            <p:cNvCxnSpPr/>
            <p:nvPr/>
          </p:nvCxnSpPr>
          <p:spPr>
            <a:xfrm>
              <a:off x="1763688" y="4149080"/>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4544" y="4581128"/>
              <a:ext cx="2304256" cy="187220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5696" y="443711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Oval 16"/>
            <p:cNvSpPr/>
            <p:nvPr/>
          </p:nvSpPr>
          <p:spPr>
            <a:xfrm>
              <a:off x="3347864" y="47971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Oval 17"/>
            <p:cNvSpPr/>
            <p:nvPr/>
          </p:nvSpPr>
          <p:spPr>
            <a:xfrm>
              <a:off x="5004048" y="3429000"/>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Oval 18"/>
            <p:cNvSpPr/>
            <p:nvPr/>
          </p:nvSpPr>
          <p:spPr>
            <a:xfrm>
              <a:off x="6444208" y="371703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4" name="Text Placeholder 7">
            <a:extLst>
              <a:ext uri="{FF2B5EF4-FFF2-40B4-BE49-F238E27FC236}">
                <a16:creationId xmlns:a16="http://schemas.microsoft.com/office/drawing/2014/main" id="{DCD8D89A-460C-4128-9332-15287D5F221E}"/>
              </a:ext>
            </a:extLst>
          </p:cNvPr>
          <p:cNvSpPr>
            <a:spLocks noGrp="1"/>
          </p:cNvSpPr>
          <p:nvPr>
            <p:ph type="body" sz="quarter" idx="13" hasCustomPrompt="1"/>
          </p:nvPr>
        </p:nvSpPr>
        <p:spPr>
          <a:xfrm>
            <a:off x="4248205" y="683334"/>
            <a:ext cx="2688300"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D186B1A1-C915-40C7-A405-956FF1906593}"/>
              </a:ext>
            </a:extLst>
          </p:cNvPr>
          <p:cNvSpPr>
            <a:spLocks noGrp="1"/>
          </p:cNvSpPr>
          <p:nvPr>
            <p:ph type="body" sz="quarter" idx="14" hasCustomPrompt="1"/>
          </p:nvPr>
        </p:nvSpPr>
        <p:spPr>
          <a:xfrm>
            <a:off x="7468056" y="4628608"/>
            <a:ext cx="2529813"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6" name="Text Placeholder 7">
            <a:extLst>
              <a:ext uri="{FF2B5EF4-FFF2-40B4-BE49-F238E27FC236}">
                <a16:creationId xmlns:a16="http://schemas.microsoft.com/office/drawing/2014/main" id="{9731D794-CDE7-472F-93CF-2159734E1AD6}"/>
              </a:ext>
            </a:extLst>
          </p:cNvPr>
          <p:cNvSpPr>
            <a:spLocks noGrp="1"/>
          </p:cNvSpPr>
          <p:nvPr>
            <p:ph type="body" sz="quarter" idx="15" hasCustomPrompt="1"/>
          </p:nvPr>
        </p:nvSpPr>
        <p:spPr>
          <a:xfrm>
            <a:off x="602269" y="2150633"/>
            <a:ext cx="2281096"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7" name="Text Placeholder 7">
            <a:extLst>
              <a:ext uri="{FF2B5EF4-FFF2-40B4-BE49-F238E27FC236}">
                <a16:creationId xmlns:a16="http://schemas.microsoft.com/office/drawing/2014/main" id="{36AACBA0-38B2-4B81-9CF5-49BCBC34646D}"/>
              </a:ext>
            </a:extLst>
          </p:cNvPr>
          <p:cNvSpPr>
            <a:spLocks noGrp="1"/>
          </p:cNvSpPr>
          <p:nvPr>
            <p:ph type="body" sz="quarter" idx="16" hasCustomPrompt="1"/>
          </p:nvPr>
        </p:nvSpPr>
        <p:spPr>
          <a:xfrm>
            <a:off x="3661210" y="5559505"/>
            <a:ext cx="1920213" cy="1440160"/>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BCFD069F-6643-1E0E-3EC1-12867A21C3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9" name="TextBox 8">
            <a:extLst>
              <a:ext uri="{FF2B5EF4-FFF2-40B4-BE49-F238E27FC236}">
                <a16:creationId xmlns:a16="http://schemas.microsoft.com/office/drawing/2014/main" id="{47FD32AA-2115-09EA-6B55-310DE27578D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5" name="Straight Connector 14">
            <a:extLst>
              <a:ext uri="{FF2B5EF4-FFF2-40B4-BE49-F238E27FC236}">
                <a16:creationId xmlns:a16="http://schemas.microsoft.com/office/drawing/2014/main" id="{4CB719EA-667E-7EF6-5685-280B6AA2F48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3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HS NSS Cover Slide 3">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2EB355-12B3-D7DB-8521-0DC7ECB0C6EC}"/>
              </a:ext>
            </a:extLst>
          </p:cNvPr>
          <p:cNvSpPr/>
          <p:nvPr/>
        </p:nvSpPr>
        <p:spPr>
          <a:xfrm>
            <a:off x="6305625" y="1916832"/>
            <a:ext cx="6827981" cy="682798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7608168" y="4005064"/>
            <a:ext cx="4053049" cy="1143000"/>
          </a:xfrm>
          <a:prstGeom prst="rect">
            <a:avLst/>
          </a:prstGeom>
        </p:spPr>
        <p:txBody>
          <a:bodyPr/>
          <a:lstStyle>
            <a:lvl1pPr algn="l">
              <a:defRPr b="1">
                <a:solidFill>
                  <a:schemeClr val="bg1"/>
                </a:solidFill>
              </a:defRPr>
            </a:lvl1pPr>
          </a:lstStyle>
          <a:p>
            <a:r>
              <a:rPr lang="en-US"/>
              <a:t>Click to edit Master title style</a:t>
            </a:r>
            <a:endParaRPr lang="en-GB" dirty="0"/>
          </a:p>
        </p:txBody>
      </p:sp>
      <p:sp>
        <p:nvSpPr>
          <p:cNvPr id="4" name="Text Placeholder 12">
            <a:extLst>
              <a:ext uri="{FF2B5EF4-FFF2-40B4-BE49-F238E27FC236}">
                <a16:creationId xmlns:a16="http://schemas.microsoft.com/office/drawing/2014/main" id="{8F30EE01-7B85-ADFE-F600-8D87A48C16F6}"/>
              </a:ext>
            </a:extLst>
          </p:cNvPr>
          <p:cNvSpPr>
            <a:spLocks noGrp="1"/>
          </p:cNvSpPr>
          <p:nvPr>
            <p:ph type="body" sz="quarter" idx="11" hasCustomPrompt="1"/>
          </p:nvPr>
        </p:nvSpPr>
        <p:spPr>
          <a:xfrm>
            <a:off x="7608168" y="5330822"/>
            <a:ext cx="3650400" cy="428400"/>
          </a:xfrm>
        </p:spPr>
        <p:txBody>
          <a:bodyPr>
            <a:normAutofit/>
          </a:bodyPr>
          <a:lstStyle>
            <a:lvl1pPr>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GB" dirty="0"/>
              <a:t>Presenter Name</a:t>
            </a:r>
          </a:p>
          <a:p>
            <a:pPr lvl="0"/>
            <a:r>
              <a:rPr lang="en-GB" dirty="0"/>
              <a:t>Title/position (16pt)</a:t>
            </a:r>
          </a:p>
        </p:txBody>
      </p:sp>
      <p:pic>
        <p:nvPicPr>
          <p:cNvPr id="5" name="Picture 4">
            <a:extLst>
              <a:ext uri="{FF2B5EF4-FFF2-40B4-BE49-F238E27FC236}">
                <a16:creationId xmlns:a16="http://schemas.microsoft.com/office/drawing/2014/main" id="{6150C1D0-9787-BDB2-5D00-B97F6A651CD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BD603DF4-F962-EBEB-4453-89993779E6D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71D52012-4BD2-7E1F-6FB3-0FCBE6E08AFA}"/>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585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Upper graphic and icon I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0AB236-1F92-DD57-E536-95FE1DA281CB}"/>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154FE39-165D-11B4-19F8-BD2E0A776C1C}"/>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EBFC213-D924-1F93-1603-221AFFF05607}"/>
              </a:ext>
            </a:extLst>
          </p:cNvPr>
          <p:cNvSpPr/>
          <p:nvPr/>
        </p:nvSpPr>
        <p:spPr>
          <a:xfrm>
            <a:off x="4158905" y="1414596"/>
            <a:ext cx="4429957" cy="442995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 Placeholder 7">
            <a:extLst>
              <a:ext uri="{FF2B5EF4-FFF2-40B4-BE49-F238E27FC236}">
                <a16:creationId xmlns:a16="http://schemas.microsoft.com/office/drawing/2014/main" id="{94012A16-25C0-42E6-A4A9-3D09E84B53BC}"/>
              </a:ext>
            </a:extLst>
          </p:cNvPr>
          <p:cNvSpPr>
            <a:spLocks noGrp="1"/>
          </p:cNvSpPr>
          <p:nvPr>
            <p:ph type="body" sz="quarter" idx="13" hasCustomPrompt="1"/>
          </p:nvPr>
        </p:nvSpPr>
        <p:spPr>
          <a:xfrm>
            <a:off x="4561054" y="2835056"/>
            <a:ext cx="3628028" cy="1929561"/>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Oval 16">
            <a:extLst>
              <a:ext uri="{FF2B5EF4-FFF2-40B4-BE49-F238E27FC236}">
                <a16:creationId xmlns:a16="http://schemas.microsoft.com/office/drawing/2014/main" id="{7EE26252-3F80-492E-A2F2-C4364708F865}"/>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87F7869-FE11-11BC-3327-0BFC3DC31AB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55EE1CC6-509B-46E2-F849-03D7BC11D02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2CE81081-87F5-5ABA-9541-DEE111F39E9C}"/>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599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a:extLst>
              <a:ext uri="{FF2B5EF4-FFF2-40B4-BE49-F238E27FC236}">
                <a16:creationId xmlns:a16="http://schemas.microsoft.com/office/drawing/2014/main" id="{BE0580D1-3481-70F6-58AE-E4044840D7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889" y="2081686"/>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80B7B88-FCB8-4F15-E6F9-6D919C28DC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73BD9A2D-53C3-24D7-1699-A9120A642AA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AA3C282D-234B-F2B2-E890-489782FE4C65}"/>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40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grpSp>
        <p:nvGrpSpPr>
          <p:cNvPr id="6" name="Group 5">
            <a:extLst>
              <a:ext uri="{FF2B5EF4-FFF2-40B4-BE49-F238E27FC236}">
                <a16:creationId xmlns:a16="http://schemas.microsoft.com/office/drawing/2014/main" id="{43EAEDF6-41F2-FF6B-D0FD-C9E0F927305E}"/>
              </a:ext>
            </a:extLst>
          </p:cNvPr>
          <p:cNvGrpSpPr/>
          <p:nvPr/>
        </p:nvGrpSpPr>
        <p:grpSpPr>
          <a:xfrm>
            <a:off x="3403883" y="659574"/>
            <a:ext cx="5940000" cy="5940000"/>
            <a:chOff x="3403883" y="659574"/>
            <a:chExt cx="5940000" cy="5940000"/>
          </a:xfrm>
        </p:grpSpPr>
        <p:pic>
          <p:nvPicPr>
            <p:cNvPr id="7" name="Picture 6">
              <a:extLst>
                <a:ext uri="{FF2B5EF4-FFF2-40B4-BE49-F238E27FC236}">
                  <a16:creationId xmlns:a16="http://schemas.microsoft.com/office/drawing/2014/main" id="{E67048A4-1D14-A7DA-7B38-9DD6E1CFCC68}"/>
                </a:ext>
              </a:extLst>
            </p:cNvPr>
            <p:cNvPicPr>
              <a:picLocks noChangeAspect="1"/>
            </p:cNvPicPr>
            <p:nvPr/>
          </p:nvPicPr>
          <p:blipFill>
            <a:blip r:embed="rId2"/>
            <a:stretch>
              <a:fillRect/>
            </a:stretch>
          </p:blipFill>
          <p:spPr>
            <a:xfrm flipH="1">
              <a:off x="4158905" y="1373344"/>
              <a:ext cx="4044133" cy="4111311"/>
            </a:xfrm>
            <a:prstGeom prst="rect">
              <a:avLst/>
            </a:prstGeom>
          </p:spPr>
        </p:pic>
        <p:sp>
          <p:nvSpPr>
            <p:cNvPr id="10" name="Circle: Hollow 9">
              <a:extLst>
                <a:ext uri="{FF2B5EF4-FFF2-40B4-BE49-F238E27FC236}">
                  <a16:creationId xmlns:a16="http://schemas.microsoft.com/office/drawing/2014/main" id="{2891CD54-A7A3-B54E-084E-28107ED21932}"/>
                </a:ext>
              </a:extLst>
            </p:cNvPr>
            <p:cNvSpPr/>
            <p:nvPr/>
          </p:nvSpPr>
          <p:spPr>
            <a:xfrm>
              <a:off x="3403883" y="659574"/>
              <a:ext cx="5940000" cy="5940000"/>
            </a:xfrm>
            <a:prstGeom prst="donut">
              <a:avLst>
                <a:gd name="adj" fmla="val 1282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id="{B9C10CF4-4837-3B60-5A9B-B0B1B6B876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11" name="TextBox 10">
            <a:extLst>
              <a:ext uri="{FF2B5EF4-FFF2-40B4-BE49-F238E27FC236}">
                <a16:creationId xmlns:a16="http://schemas.microsoft.com/office/drawing/2014/main" id="{FDA0E14F-C422-1766-4C1F-29AADB043F6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2" name="Straight Connector 11">
            <a:extLst>
              <a:ext uri="{FF2B5EF4-FFF2-40B4-BE49-F238E27FC236}">
                <a16:creationId xmlns:a16="http://schemas.microsoft.com/office/drawing/2014/main" id="{7F06BA13-F0B0-7943-3592-424026CE2B64}"/>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147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EB4622A-763B-E478-542B-C5677E62E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112" y="1080697"/>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79CA8FF-D452-040D-5D7D-29704AD554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2B19A20B-BA15-446E-C87C-67E323BC714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0" name="Straight Connector 9">
            <a:extLst>
              <a:ext uri="{FF2B5EF4-FFF2-40B4-BE49-F238E27FC236}">
                <a16:creationId xmlns:a16="http://schemas.microsoft.com/office/drawing/2014/main" id="{F5996132-9987-FA5B-930D-52CD2E200B0C}"/>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101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180FC50-8D4E-EE53-8DB5-C35861DD9218}"/>
              </a:ext>
            </a:extLst>
          </p:cNvPr>
          <p:cNvSpPr/>
          <p:nvPr/>
        </p:nvSpPr>
        <p:spPr>
          <a:xfrm>
            <a:off x="3431704" y="1004681"/>
            <a:ext cx="5256584" cy="4896544"/>
          </a:xfrm>
          <a:prstGeom prst="ellipse">
            <a:avLst/>
          </a:prstGeom>
          <a:noFill/>
          <a:ln>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255125" y="6090304"/>
            <a:ext cx="9697077" cy="644214"/>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11" name="Oval 10">
            <a:extLst>
              <a:ext uri="{FF2B5EF4-FFF2-40B4-BE49-F238E27FC236}">
                <a16:creationId xmlns:a16="http://schemas.microsoft.com/office/drawing/2014/main" id="{A3AA900D-2CB3-4AAB-A29B-220F17BA83EF}"/>
              </a:ext>
            </a:extLst>
          </p:cNvPr>
          <p:cNvSpPr/>
          <p:nvPr/>
        </p:nvSpPr>
        <p:spPr>
          <a:xfrm>
            <a:off x="4946010" y="-3432"/>
            <a:ext cx="2349319" cy="2349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a:extLst>
              <a:ext uri="{FF2B5EF4-FFF2-40B4-BE49-F238E27FC236}">
                <a16:creationId xmlns:a16="http://schemas.microsoft.com/office/drawing/2014/main" id="{52B3027F-0CD8-4403-88D9-B008C2B97512}"/>
              </a:ext>
            </a:extLst>
          </p:cNvPr>
          <p:cNvSpPr/>
          <p:nvPr/>
        </p:nvSpPr>
        <p:spPr>
          <a:xfrm>
            <a:off x="2567608" y="1004681"/>
            <a:ext cx="2349319" cy="23493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a:extLst>
              <a:ext uri="{FF2B5EF4-FFF2-40B4-BE49-F238E27FC236}">
                <a16:creationId xmlns:a16="http://schemas.microsoft.com/office/drawing/2014/main" id="{DFEDB776-767B-456F-8D4C-87F0B4F4B98D}"/>
              </a:ext>
            </a:extLst>
          </p:cNvPr>
          <p:cNvSpPr/>
          <p:nvPr/>
        </p:nvSpPr>
        <p:spPr>
          <a:xfrm>
            <a:off x="2567608" y="3551906"/>
            <a:ext cx="2349319" cy="2349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a:extLst>
              <a:ext uri="{FF2B5EF4-FFF2-40B4-BE49-F238E27FC236}">
                <a16:creationId xmlns:a16="http://schemas.microsoft.com/office/drawing/2014/main" id="{321A4D0D-559D-4A7D-ADB5-F90915707149}"/>
              </a:ext>
            </a:extLst>
          </p:cNvPr>
          <p:cNvSpPr/>
          <p:nvPr/>
        </p:nvSpPr>
        <p:spPr>
          <a:xfrm>
            <a:off x="7320136" y="1004681"/>
            <a:ext cx="2349319" cy="23493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Oval 22">
            <a:extLst>
              <a:ext uri="{FF2B5EF4-FFF2-40B4-BE49-F238E27FC236}">
                <a16:creationId xmlns:a16="http://schemas.microsoft.com/office/drawing/2014/main" id="{1D03AE55-8FD3-48C8-B97E-4AC25D702655}"/>
              </a:ext>
            </a:extLst>
          </p:cNvPr>
          <p:cNvSpPr/>
          <p:nvPr/>
        </p:nvSpPr>
        <p:spPr>
          <a:xfrm>
            <a:off x="7320136" y="3551906"/>
            <a:ext cx="2349319" cy="23493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a:extLst>
              <a:ext uri="{FF2B5EF4-FFF2-40B4-BE49-F238E27FC236}">
                <a16:creationId xmlns:a16="http://schemas.microsoft.com/office/drawing/2014/main" id="{02CB4D69-547C-47F4-9DBA-0756CDB16860}"/>
              </a:ext>
            </a:extLst>
          </p:cNvPr>
          <p:cNvSpPr/>
          <p:nvPr/>
        </p:nvSpPr>
        <p:spPr>
          <a:xfrm>
            <a:off x="4943872" y="4461065"/>
            <a:ext cx="2349319" cy="234931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 Placeholder 7">
            <a:extLst>
              <a:ext uri="{FF2B5EF4-FFF2-40B4-BE49-F238E27FC236}">
                <a16:creationId xmlns:a16="http://schemas.microsoft.com/office/drawing/2014/main" id="{2D846737-DA44-99A9-0A22-F0BA8104C7E1}"/>
              </a:ext>
            </a:extLst>
          </p:cNvPr>
          <p:cNvSpPr>
            <a:spLocks noGrp="1"/>
          </p:cNvSpPr>
          <p:nvPr>
            <p:ph type="body" sz="quarter" idx="11" hasCustomPrompt="1"/>
          </p:nvPr>
        </p:nvSpPr>
        <p:spPr>
          <a:xfrm>
            <a:off x="5192028" y="815602"/>
            <a:ext cx="1807943" cy="682953"/>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7" name="Text Placeholder 7">
            <a:extLst>
              <a:ext uri="{FF2B5EF4-FFF2-40B4-BE49-F238E27FC236}">
                <a16:creationId xmlns:a16="http://schemas.microsoft.com/office/drawing/2014/main" id="{7D068AEB-BEC0-12C3-357F-9DF2016FEC81}"/>
              </a:ext>
            </a:extLst>
          </p:cNvPr>
          <p:cNvSpPr>
            <a:spLocks noGrp="1"/>
          </p:cNvSpPr>
          <p:nvPr>
            <p:ph type="body" sz="quarter" idx="12" hasCustomPrompt="1"/>
          </p:nvPr>
        </p:nvSpPr>
        <p:spPr>
          <a:xfrm>
            <a:off x="7590823" y="1842278"/>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8" name="Text Placeholder 7">
            <a:extLst>
              <a:ext uri="{FF2B5EF4-FFF2-40B4-BE49-F238E27FC236}">
                <a16:creationId xmlns:a16="http://schemas.microsoft.com/office/drawing/2014/main" id="{785224A4-D7D0-0045-2096-93CE66EFEF30}"/>
              </a:ext>
            </a:extLst>
          </p:cNvPr>
          <p:cNvSpPr>
            <a:spLocks noGrp="1"/>
          </p:cNvSpPr>
          <p:nvPr>
            <p:ph type="body" sz="quarter" idx="13" hasCustomPrompt="1"/>
          </p:nvPr>
        </p:nvSpPr>
        <p:spPr>
          <a:xfrm>
            <a:off x="7621258" y="4385088"/>
            <a:ext cx="1807943" cy="682953"/>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8" name="Text Placeholder 7">
            <a:extLst>
              <a:ext uri="{FF2B5EF4-FFF2-40B4-BE49-F238E27FC236}">
                <a16:creationId xmlns:a16="http://schemas.microsoft.com/office/drawing/2014/main" id="{ECA3AF0B-E942-5A3E-DE31-B0293B6EABD9}"/>
              </a:ext>
            </a:extLst>
          </p:cNvPr>
          <p:cNvSpPr>
            <a:spLocks noGrp="1"/>
          </p:cNvSpPr>
          <p:nvPr>
            <p:ph type="body" sz="quarter" idx="14" hasCustomPrompt="1"/>
          </p:nvPr>
        </p:nvSpPr>
        <p:spPr>
          <a:xfrm>
            <a:off x="5214560" y="5294247"/>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9" name="Text Placeholder 7">
            <a:extLst>
              <a:ext uri="{FF2B5EF4-FFF2-40B4-BE49-F238E27FC236}">
                <a16:creationId xmlns:a16="http://schemas.microsoft.com/office/drawing/2014/main" id="{040C95BF-AAEE-FAC2-7E1E-A67222E3A3E5}"/>
              </a:ext>
            </a:extLst>
          </p:cNvPr>
          <p:cNvSpPr>
            <a:spLocks noGrp="1"/>
          </p:cNvSpPr>
          <p:nvPr>
            <p:ph type="body" sz="quarter" idx="15" hasCustomPrompt="1"/>
          </p:nvPr>
        </p:nvSpPr>
        <p:spPr>
          <a:xfrm>
            <a:off x="2838296" y="4385088"/>
            <a:ext cx="1807943" cy="682953"/>
          </a:xfrm>
          <a:prstGeom prst="rect">
            <a:avLst/>
          </a:prstGeom>
        </p:spPr>
        <p:txBody>
          <a:bodyPr anchor="ctr">
            <a:noAutofit/>
          </a:bodyPr>
          <a:lstStyle>
            <a:lvl1pPr marL="0" indent="0">
              <a:buNone/>
              <a:defRPr sz="1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30" name="Text Placeholder 7">
            <a:extLst>
              <a:ext uri="{FF2B5EF4-FFF2-40B4-BE49-F238E27FC236}">
                <a16:creationId xmlns:a16="http://schemas.microsoft.com/office/drawing/2014/main" id="{CFE97C0C-B69E-9086-E230-E27861E18350}"/>
              </a:ext>
            </a:extLst>
          </p:cNvPr>
          <p:cNvSpPr>
            <a:spLocks noGrp="1"/>
          </p:cNvSpPr>
          <p:nvPr>
            <p:ph type="body" sz="quarter" idx="16" hasCustomPrompt="1"/>
          </p:nvPr>
        </p:nvSpPr>
        <p:spPr>
          <a:xfrm>
            <a:off x="2812932" y="1837863"/>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5" name="Picture 4">
            <a:extLst>
              <a:ext uri="{FF2B5EF4-FFF2-40B4-BE49-F238E27FC236}">
                <a16:creationId xmlns:a16="http://schemas.microsoft.com/office/drawing/2014/main" id="{603AF214-0A1E-78FB-8E03-F2B8F1B5C1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6" name="TextBox 5">
            <a:extLst>
              <a:ext uri="{FF2B5EF4-FFF2-40B4-BE49-F238E27FC236}">
                <a16:creationId xmlns:a16="http://schemas.microsoft.com/office/drawing/2014/main" id="{6F9387E0-98EF-300C-E4B6-4B0955CE5FE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52D48341-C1C0-6AFC-2CAD-D9F83A8FD3AE}"/>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03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ND slide, contact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DB7EBC7-9D4F-06D6-AA08-13B28C3BD703}"/>
              </a:ext>
            </a:extLst>
          </p:cNvPr>
          <p:cNvSpPr/>
          <p:nvPr/>
        </p:nvSpPr>
        <p:spPr>
          <a:xfrm>
            <a:off x="2672226" y="512095"/>
            <a:ext cx="6046151" cy="604615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8112224" y="4218580"/>
            <a:ext cx="2451832" cy="23948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itchFamily="34" charset="0"/>
                <a:cs typeface="Arial" pitchFamily="34" charset="0"/>
              </a:rPr>
              <a:t> </a:t>
            </a:r>
          </a:p>
          <a:p>
            <a:endParaRPr lang="en-GB" sz="1600" b="1" dirty="0">
              <a:latin typeface="Arial" pitchFamily="34" charset="0"/>
              <a:cs typeface="Arial" pitchFamily="34" charset="0"/>
            </a:endParaRPr>
          </a:p>
        </p:txBody>
      </p:sp>
      <p:sp>
        <p:nvSpPr>
          <p:cNvPr id="4" name="Title 5">
            <a:extLst>
              <a:ext uri="{FF2B5EF4-FFF2-40B4-BE49-F238E27FC236}">
                <a16:creationId xmlns:a16="http://schemas.microsoft.com/office/drawing/2014/main" id="{D0C06E3D-CE9D-4FCD-9BF6-2175C910433D}"/>
              </a:ext>
            </a:extLst>
          </p:cNvPr>
          <p:cNvSpPr>
            <a:spLocks noGrp="1"/>
          </p:cNvSpPr>
          <p:nvPr>
            <p:ph type="title" hasCustomPrompt="1"/>
          </p:nvPr>
        </p:nvSpPr>
        <p:spPr>
          <a:xfrm>
            <a:off x="3595068" y="2963670"/>
            <a:ext cx="4200466" cy="1143000"/>
          </a:xfrm>
          <a:prstGeom prst="rect">
            <a:avLst/>
          </a:prstGeom>
        </p:spPr>
        <p:txBody>
          <a:bodyPr/>
          <a:lstStyle>
            <a:lvl1pPr algn="l">
              <a:defRPr b="1">
                <a:solidFill>
                  <a:schemeClr val="bg1"/>
                </a:solidFill>
              </a:defRPr>
            </a:lvl1pPr>
          </a:lstStyle>
          <a:p>
            <a:r>
              <a:rPr lang="en-US" dirty="0"/>
              <a:t>Click to edit end title</a:t>
            </a:r>
            <a:endParaRPr lang="en-GB" dirty="0"/>
          </a:p>
        </p:txBody>
      </p:sp>
      <p:sp>
        <p:nvSpPr>
          <p:cNvPr id="5" name="TextBox 4">
            <a:extLst>
              <a:ext uri="{FF2B5EF4-FFF2-40B4-BE49-F238E27FC236}">
                <a16:creationId xmlns:a16="http://schemas.microsoft.com/office/drawing/2014/main" id="{7A1DF485-6978-6589-9EC5-CD92C97CC286}"/>
              </a:ext>
            </a:extLst>
          </p:cNvPr>
          <p:cNvSpPr txBox="1"/>
          <p:nvPr/>
        </p:nvSpPr>
        <p:spPr>
          <a:xfrm>
            <a:off x="263353" y="5714433"/>
            <a:ext cx="2952327" cy="954107"/>
          </a:xfrm>
          <a:prstGeom prst="rect">
            <a:avLst/>
          </a:prstGeom>
          <a:noFill/>
        </p:spPr>
        <p:txBody>
          <a:bodyPr wrap="square" anchor="b">
            <a:spAutoFit/>
          </a:bodyPr>
          <a:lstStyle/>
          <a:p>
            <a:pPr marL="0" algn="l" rtl="0" eaLnBrk="1" latinLnBrk="0" hangingPunct="1">
              <a:spcBef>
                <a:spcPts val="0"/>
              </a:spcBef>
              <a:spcAft>
                <a:spcPts val="0"/>
              </a:spcAft>
            </a:pPr>
            <a:r>
              <a:rPr lang="en-GB" sz="1400" b="0"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This was created by the Service Transformation Group which is facilitated by NSS’s Programme Management Services. </a:t>
            </a:r>
            <a:endParaRPr lang="en-GB" sz="1100" dirty="0">
              <a:effectLst/>
            </a:endParaRPr>
          </a:p>
        </p:txBody>
      </p:sp>
      <p:pic>
        <p:nvPicPr>
          <p:cNvPr id="3" name="Picture 2">
            <a:extLst>
              <a:ext uri="{FF2B5EF4-FFF2-40B4-BE49-F238E27FC236}">
                <a16:creationId xmlns:a16="http://schemas.microsoft.com/office/drawing/2014/main" id="{0D1A16C9-4714-651C-5B2E-65DC4DF254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52950722-AF00-EE64-7604-B584659DD67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4AB82907-97E3-C527-8806-243E24550F9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517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874891B4-24A3-BA55-5EB1-9CE9DAAF8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4000" y="144000"/>
            <a:ext cx="540000" cy="549814"/>
          </a:xfrm>
          <a:prstGeom prst="rect">
            <a:avLst/>
          </a:prstGeom>
        </p:spPr>
      </p:pic>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solidFill>
                  <a:srgbClr val="004785"/>
                </a:solidFill>
                <a:latin typeface="Arial Nova" panose="020B0504020202020204" pitchFamily="34" charset="0"/>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285D5F7E-769F-87DC-79B5-21FBBA2F6FBB}"/>
              </a:ext>
            </a:extLst>
          </p:cNvPr>
          <p:cNvSpPr txBox="1"/>
          <p:nvPr/>
        </p:nvSpPr>
        <p:spPr>
          <a:xfrm>
            <a:off x="255124" y="64937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3" name="Straight Connector 2">
            <a:extLst>
              <a:ext uri="{FF2B5EF4-FFF2-40B4-BE49-F238E27FC236}">
                <a16:creationId xmlns:a16="http://schemas.microsoft.com/office/drawing/2014/main" id="{7FC9C1E6-9574-CAE9-1039-7AC15CB4CE3B}"/>
              </a:ext>
            </a:extLst>
          </p:cNvPr>
          <p:cNvCxnSpPr>
            <a:cxnSpLocks/>
          </p:cNvCxnSpPr>
          <p:nvPr/>
        </p:nvCxnSpPr>
        <p:spPr>
          <a:xfrm>
            <a:off x="-113122" y="67492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3DA26D0C-9B38-294D-C374-9A30FB96AB80}"/>
              </a:ext>
            </a:extLst>
          </p:cNvPr>
          <p:cNvSpPr>
            <a:spLocks noGrp="1"/>
          </p:cNvSpPr>
          <p:nvPr>
            <p:ph type="body" sz="quarter" idx="10" hasCustomPrompt="1"/>
          </p:nvPr>
        </p:nvSpPr>
        <p:spPr>
          <a:xfrm>
            <a:off x="1315280" y="619200"/>
            <a:ext cx="6451200" cy="313200"/>
          </a:xfrm>
        </p:spPr>
        <p:txBody>
          <a:bodyPr>
            <a:noAutofit/>
          </a:bodyPr>
          <a:lstStyle>
            <a:lvl1pPr>
              <a:defRPr sz="1400">
                <a:solidFill>
                  <a:srgbClr val="004785"/>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185488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7" name="Picture 6" descr="A blue text on a black background&#10;&#10;Description automatically generated">
            <a:extLst>
              <a:ext uri="{FF2B5EF4-FFF2-40B4-BE49-F238E27FC236}">
                <a16:creationId xmlns:a16="http://schemas.microsoft.com/office/drawing/2014/main" id="{874891B4-24A3-BA55-5EB1-9CE9DAAF8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4000" y="144000"/>
            <a:ext cx="540000" cy="549814"/>
          </a:xfrm>
          <a:prstGeom prst="rect">
            <a:avLst/>
          </a:prstGeom>
        </p:spPr>
      </p:pic>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solidFill>
                  <a:srgbClr val="004785"/>
                </a:solidFill>
                <a:latin typeface="Arial Nova" panose="020B0504020202020204" pitchFamily="34" charset="0"/>
              </a:defRPr>
            </a:lvl1pPr>
          </a:lstStyle>
          <a:p>
            <a:r>
              <a:rPr lang="en-US"/>
              <a:t>Click to edit Master title style</a:t>
            </a:r>
            <a:endParaRPr lang="en-US" dirty="0"/>
          </a:p>
        </p:txBody>
      </p:sp>
      <p:sp>
        <p:nvSpPr>
          <p:cNvPr id="4" name="Text Placeholder 5">
            <a:extLst>
              <a:ext uri="{FF2B5EF4-FFF2-40B4-BE49-F238E27FC236}">
                <a16:creationId xmlns:a16="http://schemas.microsoft.com/office/drawing/2014/main" id="{3DA26D0C-9B38-294D-C374-9A30FB96AB80}"/>
              </a:ext>
            </a:extLst>
          </p:cNvPr>
          <p:cNvSpPr>
            <a:spLocks noGrp="1"/>
          </p:cNvSpPr>
          <p:nvPr>
            <p:ph type="body" sz="quarter" idx="10" hasCustomPrompt="1"/>
          </p:nvPr>
        </p:nvSpPr>
        <p:spPr>
          <a:xfrm>
            <a:off x="1315280" y="619200"/>
            <a:ext cx="6451200" cy="313200"/>
          </a:xfrm>
        </p:spPr>
        <p:txBody>
          <a:bodyPr>
            <a:noAutofit/>
          </a:bodyPr>
          <a:lstStyle>
            <a:lvl1pPr>
              <a:defRPr sz="1400">
                <a:solidFill>
                  <a:srgbClr val="004785"/>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3566885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525C-FF5C-2DC6-EF16-839F3DDBC25F}"/>
              </a:ext>
            </a:extLst>
          </p:cNvPr>
          <p:cNvSpPr>
            <a:spLocks noGrp="1"/>
          </p:cNvSpPr>
          <p:nvPr>
            <p:ph type="title"/>
          </p:nvPr>
        </p:nvSpPr>
        <p:spPr/>
        <p:txBody>
          <a:bodyPr/>
          <a:lstStyle/>
          <a:p>
            <a:r>
              <a:rPr lang="en-US"/>
              <a:t>Click to edit Master title style</a:t>
            </a:r>
            <a:endParaRPr lang="en-GB"/>
          </a:p>
        </p:txBody>
      </p:sp>
      <p:pic>
        <p:nvPicPr>
          <p:cNvPr id="9" name="Picture 8">
            <a:extLst>
              <a:ext uri="{FF2B5EF4-FFF2-40B4-BE49-F238E27FC236}">
                <a16:creationId xmlns:a16="http://schemas.microsoft.com/office/drawing/2014/main" id="{036A00B3-AC76-A6E1-F73F-3EF7D09462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10" name="TextBox 9">
            <a:extLst>
              <a:ext uri="{FF2B5EF4-FFF2-40B4-BE49-F238E27FC236}">
                <a16:creationId xmlns:a16="http://schemas.microsoft.com/office/drawing/2014/main" id="{B0FF9B55-4E30-78F3-0F7E-3CF73FCC8D8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11" name="Straight Connector 10">
            <a:extLst>
              <a:ext uri="{FF2B5EF4-FFF2-40B4-BE49-F238E27FC236}">
                <a16:creationId xmlns:a16="http://schemas.microsoft.com/office/drawing/2014/main" id="{C1A1766D-5535-95D6-04E1-C22106DFC586}"/>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E673617-E346-6AA6-D60A-AF66EB72A2C0}"/>
              </a:ext>
            </a:extLst>
          </p:cNvPr>
          <p:cNvSpPr>
            <a:spLocks noGrp="1" noRot="1" noMove="1" noResize="1" noEditPoints="1" noAdjustHandles="1" noChangeArrowheads="1" noChangeShapeType="1"/>
          </p:cNvSpPr>
          <p:nvPr/>
        </p:nvSpPr>
        <p:spPr>
          <a:xfrm>
            <a:off x="342683" y="2520000"/>
            <a:ext cx="2340000" cy="1620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 name="Rectangle 3">
            <a:extLst>
              <a:ext uri="{FF2B5EF4-FFF2-40B4-BE49-F238E27FC236}">
                <a16:creationId xmlns:a16="http://schemas.microsoft.com/office/drawing/2014/main" id="{B7FECF40-4F87-7089-2002-9A0B56B78DB7}"/>
              </a:ext>
            </a:extLst>
          </p:cNvPr>
          <p:cNvSpPr>
            <a:spLocks noGrp="1" noRot="1" noMove="1" noResize="1" noEditPoints="1" noAdjustHandles="1" noChangeArrowheads="1" noChangeShapeType="1"/>
          </p:cNvSpPr>
          <p:nvPr/>
        </p:nvSpPr>
        <p:spPr>
          <a:xfrm>
            <a:off x="2880000" y="2520000"/>
            <a:ext cx="2880000" cy="288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t"/>
          <a:lstStyle/>
          <a:p>
            <a:pPr algn="ctr"/>
            <a:endParaRPr lang="en-GB" dirty="0">
              <a:solidFill>
                <a:schemeClr val="bg1"/>
              </a:solidFill>
            </a:endParaRPr>
          </a:p>
        </p:txBody>
      </p:sp>
      <p:sp>
        <p:nvSpPr>
          <p:cNvPr id="5" name="Rectangle 4">
            <a:extLst>
              <a:ext uri="{FF2B5EF4-FFF2-40B4-BE49-F238E27FC236}">
                <a16:creationId xmlns:a16="http://schemas.microsoft.com/office/drawing/2014/main" id="{0C101C64-13A5-C58B-AD45-648E9824E8E4}"/>
              </a:ext>
            </a:extLst>
          </p:cNvPr>
          <p:cNvSpPr>
            <a:spLocks noGrp="1" noRot="1" noMove="1" noResize="1" noEditPoints="1" noAdjustHandles="1" noChangeArrowheads="1" noChangeShapeType="1"/>
          </p:cNvSpPr>
          <p:nvPr/>
        </p:nvSpPr>
        <p:spPr>
          <a:xfrm>
            <a:off x="5940000" y="2520000"/>
            <a:ext cx="2880000" cy="900000"/>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lang="en-GB" dirty="0">
              <a:solidFill>
                <a:srgbClr val="004785"/>
              </a:solidFill>
            </a:endParaRPr>
          </a:p>
        </p:txBody>
      </p:sp>
      <p:sp>
        <p:nvSpPr>
          <p:cNvPr id="6" name="Rectangle 5">
            <a:extLst>
              <a:ext uri="{FF2B5EF4-FFF2-40B4-BE49-F238E27FC236}">
                <a16:creationId xmlns:a16="http://schemas.microsoft.com/office/drawing/2014/main" id="{CBD94BDD-3FFA-609F-9887-48BF3A49F65B}"/>
              </a:ext>
            </a:extLst>
          </p:cNvPr>
          <p:cNvSpPr>
            <a:spLocks noGrp="1" noRot="1" noMove="1" noResize="1" noEditPoints="1" noAdjustHandles="1" noChangeArrowheads="1" noChangeShapeType="1"/>
          </p:cNvSpPr>
          <p:nvPr/>
        </p:nvSpPr>
        <p:spPr>
          <a:xfrm>
            <a:off x="9000000" y="2520000"/>
            <a:ext cx="2880000" cy="28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b" anchorCtr="0"/>
          <a:lstStyle/>
          <a:p>
            <a:pPr algn="ctr"/>
            <a:endParaRPr lang="en-GB" dirty="0">
              <a:solidFill>
                <a:schemeClr val="bg1"/>
              </a:solidFill>
            </a:endParaRPr>
          </a:p>
        </p:txBody>
      </p:sp>
      <p:sp>
        <p:nvSpPr>
          <p:cNvPr id="7" name="Rectangle 6">
            <a:extLst>
              <a:ext uri="{FF2B5EF4-FFF2-40B4-BE49-F238E27FC236}">
                <a16:creationId xmlns:a16="http://schemas.microsoft.com/office/drawing/2014/main" id="{EA1F6227-2686-5A62-E06C-E78BF837DE1B}"/>
              </a:ext>
            </a:extLst>
          </p:cNvPr>
          <p:cNvSpPr>
            <a:spLocks noGrp="1" noRot="1" noMove="1" noResize="1" noEditPoints="1" noAdjustHandles="1" noChangeArrowheads="1" noChangeShapeType="1"/>
          </p:cNvSpPr>
          <p:nvPr/>
        </p:nvSpPr>
        <p:spPr>
          <a:xfrm>
            <a:off x="5940000" y="3600000"/>
            <a:ext cx="288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5720" rIns="90000" bIns="45720" rtlCol="0" anchor="b" anchorCtr="0"/>
          <a:lstStyle/>
          <a:p>
            <a:pPr algn="ctr"/>
            <a:endParaRPr lang="en-GB" dirty="0"/>
          </a:p>
        </p:txBody>
      </p:sp>
      <p:sp>
        <p:nvSpPr>
          <p:cNvPr id="8" name="Rectangle 7">
            <a:extLst>
              <a:ext uri="{FF2B5EF4-FFF2-40B4-BE49-F238E27FC236}">
                <a16:creationId xmlns:a16="http://schemas.microsoft.com/office/drawing/2014/main" id="{A48403A0-08D1-7E0C-809A-21108B46916D}"/>
              </a:ext>
            </a:extLst>
          </p:cNvPr>
          <p:cNvSpPr>
            <a:spLocks noGrp="1" noRot="1" noMove="1" noResize="1" noEditPoints="1" noAdjustHandles="1" noChangeArrowheads="1" noChangeShapeType="1"/>
          </p:cNvSpPr>
          <p:nvPr/>
        </p:nvSpPr>
        <p:spPr>
          <a:xfrm>
            <a:off x="342683" y="4320000"/>
            <a:ext cx="2340000" cy="1080000"/>
          </a:xfrm>
          <a:prstGeom prst="rect">
            <a:avLst/>
          </a:prstGeom>
          <a:solidFill>
            <a:srgbClr val="CFE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785"/>
              </a:solidFill>
            </a:endParaRPr>
          </a:p>
        </p:txBody>
      </p:sp>
    </p:spTree>
    <p:extLst>
      <p:ext uri="{BB962C8B-B14F-4D97-AF65-F5344CB8AC3E}">
        <p14:creationId xmlns:p14="http://schemas.microsoft.com/office/powerpoint/2010/main" val="422286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91B6162-648A-7F72-7AE1-9DE37D1A79AE}"/>
              </a:ext>
            </a:extLst>
          </p:cNvPr>
          <p:cNvSpPr>
            <a:spLocks noGrp="1" noRot="1" noMove="1" noResize="1" noEditPoints="1" noAdjustHandles="1" noChangeArrowheads="1" noChangeShapeType="1"/>
          </p:cNvSpPr>
          <p:nvPr>
            <p:ph idx="1"/>
          </p:nvPr>
        </p:nvSpPr>
        <p:spPr>
          <a:xfrm>
            <a:off x="144000" y="1134000"/>
            <a:ext cx="11880000" cy="55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3F7EF402-AD51-34F4-B8AF-A059FB25AED6}"/>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latin typeface="Arial Nova" panose="020B0504020202020204" pitchFamily="34" charset="0"/>
              </a:defRPr>
            </a:lvl1pPr>
          </a:lstStyle>
          <a:p>
            <a:r>
              <a:rPr lang="en-US"/>
              <a:t>Click to edit Master title style</a:t>
            </a:r>
          </a:p>
        </p:txBody>
      </p:sp>
      <p:sp>
        <p:nvSpPr>
          <p:cNvPr id="6" name="Text Placeholder 5">
            <a:extLst>
              <a:ext uri="{FF2B5EF4-FFF2-40B4-BE49-F238E27FC236}">
                <a16:creationId xmlns:a16="http://schemas.microsoft.com/office/drawing/2014/main" id="{308FA275-82C4-C204-1C70-31DD1F61F6C8}"/>
              </a:ext>
            </a:extLst>
          </p:cNvPr>
          <p:cNvSpPr>
            <a:spLocks noGrp="1" noRot="1" noMove="1" noResize="1" noEditPoints="1" noAdjustHandles="1" noChangeArrowheads="1" noChangeShapeType="1"/>
          </p:cNvSpPr>
          <p:nvPr>
            <p:ph type="body" sz="quarter" idx="10" hasCustomPrompt="1"/>
          </p:nvPr>
        </p:nvSpPr>
        <p:spPr>
          <a:xfrm>
            <a:off x="1315280" y="619200"/>
            <a:ext cx="6451200" cy="313200"/>
          </a:xfrm>
        </p:spPr>
        <p:txBody>
          <a:bodyPr>
            <a:noAutofit/>
          </a:bodyPr>
          <a:lstStyle>
            <a:lvl1pPr>
              <a:defRPr sz="1400">
                <a:solidFill>
                  <a:srgbClr val="4D4D4D"/>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pic>
        <p:nvPicPr>
          <p:cNvPr id="3" name="Picture 2" descr="A blue and white circle with a blue and white circle with a blue and white circle with a black background&#10;&#10;Description automatically generated">
            <a:extLst>
              <a:ext uri="{FF2B5EF4-FFF2-40B4-BE49-F238E27FC236}">
                <a16:creationId xmlns:a16="http://schemas.microsoft.com/office/drawing/2014/main" id="{D31F63B9-12C7-E771-BDDB-B27C0DB89E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000" y="118800"/>
            <a:ext cx="813600" cy="813600"/>
          </a:xfrm>
          <a:prstGeom prst="rect">
            <a:avLst/>
          </a:prstGeom>
        </p:spPr>
      </p:pic>
    </p:spTree>
    <p:extLst>
      <p:ext uri="{BB962C8B-B14F-4D97-AF65-F5344CB8AC3E}">
        <p14:creationId xmlns:p14="http://schemas.microsoft.com/office/powerpoint/2010/main" val="17270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US"/>
              <a:t>Click to edit Master text styles</a:t>
            </a:r>
          </a:p>
        </p:txBody>
      </p:sp>
      <p:pic>
        <p:nvPicPr>
          <p:cNvPr id="8" name="Picture 7">
            <a:extLst>
              <a:ext uri="{FF2B5EF4-FFF2-40B4-BE49-F238E27FC236}">
                <a16:creationId xmlns:a16="http://schemas.microsoft.com/office/drawing/2014/main" id="{CF57026B-1B14-B66C-6B48-7AFAEEF571B9}"/>
              </a:ext>
            </a:extLst>
          </p:cNvPr>
          <p:cNvPicPr>
            <a:picLocks noChangeAspect="1"/>
          </p:cNvPicPr>
          <p:nvPr/>
        </p:nvPicPr>
        <p:blipFill>
          <a:blip r:embed="rId2"/>
          <a:stretch>
            <a:fillRect/>
          </a:stretch>
        </p:blipFill>
        <p:spPr>
          <a:xfrm>
            <a:off x="7308480" y="1900130"/>
            <a:ext cx="4876859" cy="4957870"/>
          </a:xfrm>
          <a:prstGeom prst="rect">
            <a:avLst/>
          </a:prstGeom>
        </p:spPr>
      </p:pic>
      <p:pic>
        <p:nvPicPr>
          <p:cNvPr id="5" name="Picture 4">
            <a:extLst>
              <a:ext uri="{FF2B5EF4-FFF2-40B4-BE49-F238E27FC236}">
                <a16:creationId xmlns:a16="http://schemas.microsoft.com/office/drawing/2014/main" id="{18E65DC3-0E75-C34A-14B9-B7F47AB8D6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B9A7134C-3F3A-3601-79F6-421F1278B62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37F51D65-3908-8166-D1BD-BDD04E2E03AF}"/>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2353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NHS NSS Cover Slid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E6307F-01C7-D0D2-7FD0-D6AD78515F18}"/>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040216" y="4221088"/>
            <a:ext cx="2448272" cy="24208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itle 5">
            <a:extLst>
              <a:ext uri="{FF2B5EF4-FFF2-40B4-BE49-F238E27FC236}">
                <a16:creationId xmlns:a16="http://schemas.microsoft.com/office/drawing/2014/main" id="{CD73E647-4D93-44ED-9FA9-7D79FAA5F48F}"/>
              </a:ext>
            </a:extLst>
          </p:cNvPr>
          <p:cNvSpPr>
            <a:spLocks noGrp="1"/>
          </p:cNvSpPr>
          <p:nvPr>
            <p:ph type="title"/>
          </p:nvPr>
        </p:nvSpPr>
        <p:spPr>
          <a:xfrm>
            <a:off x="3452398" y="2636912"/>
            <a:ext cx="4587818"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1" name="Text Placeholder 2">
            <a:extLst>
              <a:ext uri="{FF2B5EF4-FFF2-40B4-BE49-F238E27FC236}">
                <a16:creationId xmlns:a16="http://schemas.microsoft.com/office/drawing/2014/main" id="{A612832A-0D47-4EB5-AEDF-9522BBE09B28}"/>
              </a:ext>
            </a:extLst>
          </p:cNvPr>
          <p:cNvSpPr>
            <a:spLocks noGrp="1"/>
          </p:cNvSpPr>
          <p:nvPr>
            <p:ph type="body" sz="quarter" idx="11" hasCustomPrompt="1"/>
          </p:nvPr>
        </p:nvSpPr>
        <p:spPr>
          <a:xfrm>
            <a:off x="3452398" y="4000500"/>
            <a:ext cx="3649133" cy="427037"/>
          </a:xfrm>
          <a:prstGeom prst="rect">
            <a:avLst/>
          </a:prstGeom>
        </p:spPr>
        <p:txBody>
          <a:bodyPr>
            <a:noAutofit/>
          </a:bodyPr>
          <a:lstStyle>
            <a:lvl1pPr marL="0" indent="0">
              <a:buFontTx/>
              <a:buNone/>
              <a:defRPr lang="en-GB" sz="1600" dirty="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sp>
        <p:nvSpPr>
          <p:cNvPr id="12" name="Text Placeholder 7">
            <a:extLst>
              <a:ext uri="{FF2B5EF4-FFF2-40B4-BE49-F238E27FC236}">
                <a16:creationId xmlns:a16="http://schemas.microsoft.com/office/drawing/2014/main" id="{3550B451-8CBF-4C67-ACF5-76BA7F9FE563}"/>
              </a:ext>
            </a:extLst>
          </p:cNvPr>
          <p:cNvSpPr>
            <a:spLocks noGrp="1"/>
          </p:cNvSpPr>
          <p:nvPr>
            <p:ph type="body" sz="quarter" idx="10" hasCustomPrompt="1"/>
          </p:nvPr>
        </p:nvSpPr>
        <p:spPr>
          <a:xfrm>
            <a:off x="8424258" y="4974332"/>
            <a:ext cx="2039031"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3" name="Picture 2">
            <a:extLst>
              <a:ext uri="{FF2B5EF4-FFF2-40B4-BE49-F238E27FC236}">
                <a16:creationId xmlns:a16="http://schemas.microsoft.com/office/drawing/2014/main" id="{E80A4D63-F16B-4B44-9737-9E7496EE01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2F7F6F5B-B190-472D-912E-7A5E9B0AEBE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9EEE1EAE-AA97-455B-B8CC-0058FE619AB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312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NHS NSS Cover Slid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6A8417C-A373-2F84-D159-2CA18529AA22}"/>
              </a:ext>
            </a:extLst>
          </p:cNvPr>
          <p:cNvSpPr/>
          <p:nvPr/>
        </p:nvSpPr>
        <p:spPr>
          <a:xfrm>
            <a:off x="3396960" y="5049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535493" y="4000500"/>
            <a:ext cx="2400267" cy="237626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7" name="Title 5">
            <a:extLst>
              <a:ext uri="{FF2B5EF4-FFF2-40B4-BE49-F238E27FC236}">
                <a16:creationId xmlns:a16="http://schemas.microsoft.com/office/drawing/2014/main" id="{6A992DB8-0564-43A1-AE93-68A3CFEBC2E7}"/>
              </a:ext>
            </a:extLst>
          </p:cNvPr>
          <p:cNvSpPr>
            <a:spLocks noGrp="1"/>
          </p:cNvSpPr>
          <p:nvPr>
            <p:ph type="title"/>
          </p:nvPr>
        </p:nvSpPr>
        <p:spPr>
          <a:xfrm>
            <a:off x="4259398" y="2636912"/>
            <a:ext cx="4321274"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0" name="Text Placeholder 7">
            <a:extLst>
              <a:ext uri="{FF2B5EF4-FFF2-40B4-BE49-F238E27FC236}">
                <a16:creationId xmlns:a16="http://schemas.microsoft.com/office/drawing/2014/main" id="{2265D8C6-2901-49FC-8196-D8611216942C}"/>
              </a:ext>
            </a:extLst>
          </p:cNvPr>
          <p:cNvSpPr>
            <a:spLocks noGrp="1"/>
          </p:cNvSpPr>
          <p:nvPr>
            <p:ph type="body" sz="quarter" idx="10" hasCustomPrompt="1"/>
          </p:nvPr>
        </p:nvSpPr>
        <p:spPr>
          <a:xfrm>
            <a:off x="1659144" y="4731432"/>
            <a:ext cx="2036590"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8" name="Text Placeholder 2">
            <a:extLst>
              <a:ext uri="{FF2B5EF4-FFF2-40B4-BE49-F238E27FC236}">
                <a16:creationId xmlns:a16="http://schemas.microsoft.com/office/drawing/2014/main" id="{9F9BB9EC-D554-4789-9287-F41261F34F62}"/>
              </a:ext>
            </a:extLst>
          </p:cNvPr>
          <p:cNvSpPr>
            <a:spLocks noGrp="1"/>
          </p:cNvSpPr>
          <p:nvPr>
            <p:ph type="body" sz="quarter" idx="11" hasCustomPrompt="1"/>
          </p:nvPr>
        </p:nvSpPr>
        <p:spPr>
          <a:xfrm>
            <a:off x="4271432" y="3928492"/>
            <a:ext cx="3649133" cy="427037"/>
          </a:xfrm>
          <a:prstGeom prst="rect">
            <a:avLst/>
          </a:prstGeom>
        </p:spPr>
        <p:txBody>
          <a:bodyPr>
            <a:noAutofit/>
          </a:bodyPr>
          <a:lstStyle>
            <a:lvl1pPr marL="0" indent="0">
              <a:buFontTx/>
              <a:buNone/>
              <a:defRPr lang="en-GB" sz="1600" dirty="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pic>
        <p:nvPicPr>
          <p:cNvPr id="3" name="Picture 2">
            <a:extLst>
              <a:ext uri="{FF2B5EF4-FFF2-40B4-BE49-F238E27FC236}">
                <a16:creationId xmlns:a16="http://schemas.microsoft.com/office/drawing/2014/main" id="{E93648E0-E8B8-65E0-D0E9-596B8583CA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388D7E84-3957-F18F-5203-E0A167399D8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EEBF5D77-52E7-87EB-542E-C812BBEBF5F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0203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HS NSS Cover Slide 3">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2EB355-12B3-D7DB-8521-0DC7ECB0C6EC}"/>
              </a:ext>
            </a:extLst>
          </p:cNvPr>
          <p:cNvSpPr/>
          <p:nvPr/>
        </p:nvSpPr>
        <p:spPr>
          <a:xfrm>
            <a:off x="6305625" y="1916832"/>
            <a:ext cx="6827981" cy="68279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5" name="Text Placeholder 2">
            <a:extLst>
              <a:ext uri="{FF2B5EF4-FFF2-40B4-BE49-F238E27FC236}">
                <a16:creationId xmlns:a16="http://schemas.microsoft.com/office/drawing/2014/main" id="{5743FFEB-8C83-4ADE-B91C-607461313C20}"/>
              </a:ext>
            </a:extLst>
          </p:cNvPr>
          <p:cNvSpPr>
            <a:spLocks noGrp="1"/>
          </p:cNvSpPr>
          <p:nvPr>
            <p:ph type="body" sz="quarter" idx="11" hasCustomPrompt="1"/>
          </p:nvPr>
        </p:nvSpPr>
        <p:spPr>
          <a:xfrm>
            <a:off x="7608168" y="5320955"/>
            <a:ext cx="3649133" cy="427037"/>
          </a:xfrm>
          <a:prstGeom prst="rect">
            <a:avLst/>
          </a:prstGeom>
        </p:spPr>
        <p:txBody>
          <a:bodyPr>
            <a:noAutofit/>
          </a:bodyPr>
          <a:lstStyle>
            <a:lvl1pPr marL="0" indent="0">
              <a:buFontTx/>
              <a:buNone/>
              <a:defRPr lang="en-GB" sz="1800" b="0" dirty="0" smtClean="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 Title/position</a:t>
            </a: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7608168" y="4005064"/>
            <a:ext cx="4053049"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B246D7A4-CF0F-24DD-8A35-9D38A9F00B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FA5923C4-F026-ED3B-8948-DE9FCCD6F2B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13372775-F304-7D2B-F1C0-B6908BFD07F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80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5" name="Picture 4">
            <a:extLst>
              <a:ext uri="{FF2B5EF4-FFF2-40B4-BE49-F238E27FC236}">
                <a16:creationId xmlns:a16="http://schemas.microsoft.com/office/drawing/2014/main" id="{F98E4461-3614-D1D1-B507-B474918F92EF}"/>
              </a:ext>
            </a:extLst>
          </p:cNvPr>
          <p:cNvPicPr>
            <a:picLocks noChangeAspect="1"/>
          </p:cNvPicPr>
          <p:nvPr/>
        </p:nvPicPr>
        <p:blipFill>
          <a:blip r:embed="rId2"/>
          <a:stretch>
            <a:fillRect/>
          </a:stretch>
        </p:blipFill>
        <p:spPr>
          <a:xfrm>
            <a:off x="7308480" y="1900130"/>
            <a:ext cx="4876859" cy="4957870"/>
          </a:xfrm>
          <a:prstGeom prst="rect">
            <a:avLst/>
          </a:prstGeom>
        </p:spPr>
      </p:pic>
      <p:pic>
        <p:nvPicPr>
          <p:cNvPr id="7" name="Picture 6">
            <a:extLst>
              <a:ext uri="{FF2B5EF4-FFF2-40B4-BE49-F238E27FC236}">
                <a16:creationId xmlns:a16="http://schemas.microsoft.com/office/drawing/2014/main" id="{D0517FD4-3705-B87C-6D94-47C000B14F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6152E872-3FF8-712F-B715-67A6B667185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95EF7679-D9CB-46E0-656C-2615E7A7437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38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8" name="Picture 2">
            <a:extLst>
              <a:ext uri="{FF2B5EF4-FFF2-40B4-BE49-F238E27FC236}">
                <a16:creationId xmlns:a16="http://schemas.microsoft.com/office/drawing/2014/main" id="{73C31894-EE9E-F771-5C40-784D611FB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696" y="2874949"/>
            <a:ext cx="5933461" cy="4032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53BF1B3-5FD0-37AA-C58B-974DE6C1FAC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9C3CEBA8-1F5C-C5C8-AA43-2DC50722304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FC8D5C22-76E0-E446-C2B5-66DA3C07C5C2}"/>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909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8" name="Picture 2">
            <a:extLst>
              <a:ext uri="{FF2B5EF4-FFF2-40B4-BE49-F238E27FC236}">
                <a16:creationId xmlns:a16="http://schemas.microsoft.com/office/drawing/2014/main" id="{6EBFB4CB-8306-9856-02B1-D56281BE4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75" y="221234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C71D059-1ACA-6D71-E277-2A23C5A0DC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A8A7A51A-286F-00D4-2F0E-10C27B4FE7A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CBEB8536-720A-87A4-9CD3-B3A016EBBE80}"/>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110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NHS NSS Cover Slide 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223FF8A-8A98-550C-F2EE-5BF11E3B9CA8}"/>
              </a:ext>
            </a:extLst>
          </p:cNvPr>
          <p:cNvSpPr/>
          <p:nvPr/>
        </p:nvSpPr>
        <p:spPr>
          <a:xfrm>
            <a:off x="6384032" y="1661555"/>
            <a:ext cx="6509287" cy="65092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itle 1">
            <a:extLst>
              <a:ext uri="{FF2B5EF4-FFF2-40B4-BE49-F238E27FC236}">
                <a16:creationId xmlns:a16="http://schemas.microsoft.com/office/drawing/2014/main" id="{A4B96E15-F38D-4F2B-BC3B-1E754C49FA6A}"/>
              </a:ext>
            </a:extLst>
          </p:cNvPr>
          <p:cNvSpPr>
            <a:spLocks noGrp="1"/>
          </p:cNvSpPr>
          <p:nvPr>
            <p:ph type="title"/>
          </p:nvPr>
        </p:nvSpPr>
        <p:spPr>
          <a:xfrm>
            <a:off x="388565" y="4704886"/>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324E2E6-6D7E-E9B5-E1B1-62B614F858DF}"/>
              </a:ext>
            </a:extLst>
          </p:cNvPr>
          <p:cNvSpPr>
            <a:spLocks noGrp="1"/>
          </p:cNvSpPr>
          <p:nvPr>
            <p:ph type="body" sz="quarter" idx="11"/>
          </p:nvPr>
        </p:nvSpPr>
        <p:spPr>
          <a:xfrm>
            <a:off x="388938" y="6092825"/>
            <a:ext cx="5419725" cy="504825"/>
          </a:xfrm>
        </p:spPr>
        <p:txBody>
          <a:bodyPr/>
          <a:lstStyle>
            <a:lvl2pPr marL="457200" indent="0">
              <a:buNone/>
              <a:defRPr/>
            </a:lvl2pPr>
          </a:lstStyle>
          <a:p>
            <a:pPr lvl="0"/>
            <a:r>
              <a:rPr lang="en-GB"/>
              <a:t>Click to edit Master text styles</a:t>
            </a:r>
          </a:p>
        </p:txBody>
      </p:sp>
      <p:pic>
        <p:nvPicPr>
          <p:cNvPr id="3" name="Picture 2">
            <a:extLst>
              <a:ext uri="{FF2B5EF4-FFF2-40B4-BE49-F238E27FC236}">
                <a16:creationId xmlns:a16="http://schemas.microsoft.com/office/drawing/2014/main" id="{75CE9A86-EA80-18EB-A1B4-3C304DEF1E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7E1B62A8-9CD6-1BE0-3477-3F710FC8BF5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09B0E0CA-8129-6EB3-EEE1-DACDC3B9BE4F}"/>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040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72410948-67FA-AF19-E56D-6E5FD31A7B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5B67917F-601E-6D40-C48E-E04CE0834EB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DD09125E-86B9-2F1A-8AFF-D41B6E558160}"/>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837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8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9E38BC-0FBF-5BD8-55D7-37978C348AC7}"/>
              </a:ext>
            </a:extLst>
          </p:cNvPr>
          <p:cNvSpPr/>
          <p:nvPr/>
        </p:nvSpPr>
        <p:spPr>
          <a:xfrm>
            <a:off x="-1320824" y="-1755577"/>
            <a:ext cx="10369154" cy="103691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2D1CC7-DD1A-E3DF-4072-14B759DEB0F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2"/>
                </a:solidFill>
              </a:rPr>
              <a:t>Programme Management Services</a:t>
            </a:r>
          </a:p>
        </p:txBody>
      </p:sp>
      <p:cxnSp>
        <p:nvCxnSpPr>
          <p:cNvPr id="6" name="Straight Connector 5">
            <a:extLst>
              <a:ext uri="{FF2B5EF4-FFF2-40B4-BE49-F238E27FC236}">
                <a16:creationId xmlns:a16="http://schemas.microsoft.com/office/drawing/2014/main" id="{EA50A3D0-B4E4-2AFA-5494-D0686F9A4C49}"/>
              </a:ext>
            </a:extLst>
          </p:cNvPr>
          <p:cNvCxnSpPr>
            <a:cxnSpLocks/>
          </p:cNvCxnSpPr>
          <p:nvPr/>
        </p:nvCxnSpPr>
        <p:spPr>
          <a:xfrm>
            <a:off x="-1896888" y="856478"/>
            <a:ext cx="50405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lvl1pPr>
              <a:defRPr>
                <a:solidFill>
                  <a:schemeClr val="accent2"/>
                </a:solidFill>
              </a:defRPr>
            </a:lvl1pPr>
            <a:lvl2pPr>
              <a:buClr>
                <a:schemeClr val="accent1"/>
              </a:buClr>
              <a:defRPr>
                <a:solidFill>
                  <a:schemeClr val="tx1">
                    <a:lumMod val="85000"/>
                    <a:lumOff val="15000"/>
                  </a:schemeClr>
                </a:solidFill>
              </a:defRPr>
            </a:lvl2pPr>
            <a:lvl3pPr>
              <a:buClr>
                <a:schemeClr val="accent2"/>
              </a:buClr>
              <a:defRPr>
                <a:solidFill>
                  <a:schemeClr val="tx1">
                    <a:lumMod val="85000"/>
                    <a:lumOff val="15000"/>
                  </a:schemeClr>
                </a:solidFill>
              </a:defRPr>
            </a:lvl3pPr>
            <a:lvl4pPr>
              <a:buClr>
                <a:schemeClr val="accent3"/>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a:extLst>
              <a:ext uri="{FF2B5EF4-FFF2-40B4-BE49-F238E27FC236}">
                <a16:creationId xmlns:a16="http://schemas.microsoft.com/office/drawing/2014/main" id="{DF781A04-6121-9D01-5ECA-B0214DFD879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1145659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pic>
        <p:nvPicPr>
          <p:cNvPr id="3" name="Picture 2">
            <a:extLst>
              <a:ext uri="{FF2B5EF4-FFF2-40B4-BE49-F238E27FC236}">
                <a16:creationId xmlns:a16="http://schemas.microsoft.com/office/drawing/2014/main" id="{6CA6702A-4B61-ABCD-6A95-33AEADC325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7FA5CFD5-53BC-9815-AA03-AC1ADB90678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5" name="Straight Connector 4">
            <a:extLst>
              <a:ext uri="{FF2B5EF4-FFF2-40B4-BE49-F238E27FC236}">
                <a16:creationId xmlns:a16="http://schemas.microsoft.com/office/drawing/2014/main" id="{63DFF089-0DBF-FD01-746F-1BF57D988B71}"/>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70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US"/>
              <a:t>Click to edit Master text styles</a:t>
            </a:r>
          </a:p>
        </p:txBody>
      </p:sp>
      <p:pic>
        <p:nvPicPr>
          <p:cNvPr id="2050" name="Picture 2">
            <a:extLst>
              <a:ext uri="{FF2B5EF4-FFF2-40B4-BE49-F238E27FC236}">
                <a16:creationId xmlns:a16="http://schemas.microsoft.com/office/drawing/2014/main" id="{38A71D9B-E93F-5EE2-1A18-A317F4AFE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696" y="2874949"/>
            <a:ext cx="5933461" cy="4032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47ABD2D-9139-7B03-2E4B-7AA45AFD03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13760642-3528-B005-ED44-455717D16BC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7498D4C3-A127-2C6A-A7F1-BBCD9712FA63}"/>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9929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3" name="Picture 2">
            <a:extLst>
              <a:ext uri="{FF2B5EF4-FFF2-40B4-BE49-F238E27FC236}">
                <a16:creationId xmlns:a16="http://schemas.microsoft.com/office/drawing/2014/main" id="{E7FC416A-209B-18CC-376C-F7ACD232B0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4" y="3220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5CBBA5-3D09-845A-9D23-D39C31F0E9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8D519858-703D-2C48-FDC1-0948F6057FE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1F3E8D61-8EE1-6BB8-2250-90543A637935}"/>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509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6" name="Picture 5">
            <a:extLst>
              <a:ext uri="{FF2B5EF4-FFF2-40B4-BE49-F238E27FC236}">
                <a16:creationId xmlns:a16="http://schemas.microsoft.com/office/drawing/2014/main" id="{48372969-A7DC-1837-53AE-199D96477265}"/>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2" name="Picture 1">
            <a:extLst>
              <a:ext uri="{FF2B5EF4-FFF2-40B4-BE49-F238E27FC236}">
                <a16:creationId xmlns:a16="http://schemas.microsoft.com/office/drawing/2014/main" id="{AE09E785-6596-BCAF-6113-C4DAFE501E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43DCCCF8-19D5-6416-18A8-DF30C55617A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3A2EA6E9-88BC-3D48-BA76-8A15001D7BA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210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6" name="Picture 5">
            <a:extLst>
              <a:ext uri="{FF2B5EF4-FFF2-40B4-BE49-F238E27FC236}">
                <a16:creationId xmlns:a16="http://schemas.microsoft.com/office/drawing/2014/main" id="{9FBE36BB-FD76-37B2-71E8-7984F8F8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7" y="218186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3936456-DA2F-1899-A510-50BF87F501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FABE8A37-82A5-DE38-B4EA-DD354863835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6256BF7D-0615-5AAA-7EB7-8798AA0B545E}"/>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688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A8833CD2-6D50-7BC0-4DBB-81B7424E15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1DE472DA-461B-E730-CC2B-32E57CB7EDE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8D654BA7-E680-E1F8-106A-0551383D717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8041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a:extLst>
              <a:ext uri="{FF2B5EF4-FFF2-40B4-BE49-F238E27FC236}">
                <a16:creationId xmlns:a16="http://schemas.microsoft.com/office/drawing/2014/main" id="{F4CE589B-6550-8AE8-6256-012FD449FE51}"/>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4" name="Picture 3">
            <a:extLst>
              <a:ext uri="{FF2B5EF4-FFF2-40B4-BE49-F238E27FC236}">
                <a16:creationId xmlns:a16="http://schemas.microsoft.com/office/drawing/2014/main" id="{C3353F50-57FE-DFC3-0C7E-2BA3D9B4A2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BBFDDDE4-D81B-6615-647B-B2C9035BB9A9}"/>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A46AD318-9ED6-CACF-9120-D95229266DF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713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9" name="Picture 2">
            <a:extLst>
              <a:ext uri="{FF2B5EF4-FFF2-40B4-BE49-F238E27FC236}">
                <a16:creationId xmlns:a16="http://schemas.microsoft.com/office/drawing/2014/main" id="{6DE4DC23-A504-A275-BE5E-C1E68EF01C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82" y="2204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8D5D344-21B9-F8E3-0FF8-D97BD6E2AD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1302CC1F-85B8-B88D-D886-9002DC91E84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CBEF6434-65D7-BD14-5971-67782C4CD40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075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a:extLst>
              <a:ext uri="{FF2B5EF4-FFF2-40B4-BE49-F238E27FC236}">
                <a16:creationId xmlns:a16="http://schemas.microsoft.com/office/drawing/2014/main" id="{BE1146CE-48B5-BD9C-C48C-BBA1072C5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9" y="1917322"/>
            <a:ext cx="3897653" cy="4312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E2E9C39-6487-8643-1D37-898B7D46D8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FB7CC8AA-2EDD-F451-3B72-073333F023B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15CD92D2-201B-369D-999E-E60A72B6BC9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737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FF6D7762-2D0A-19DF-753D-6DE5405FF2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766" y="2232960"/>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76948-3728-7A78-E933-712941B3FB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43035FA5-B849-5801-6FF8-B7CB54B7647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81CCA6E3-73AE-136F-DC44-74D1593DE37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05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Slide upper graphic">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899D3496-A9F3-8CCC-1D6F-F00FA64A62D1}"/>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3" name="Picture 2">
            <a:extLst>
              <a:ext uri="{FF2B5EF4-FFF2-40B4-BE49-F238E27FC236}">
                <a16:creationId xmlns:a16="http://schemas.microsoft.com/office/drawing/2014/main" id="{47306FE5-9FEB-5995-ADE8-F57D84DF2C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C6AC87D6-4F20-2A86-9ECD-0A20EA59CF2D}"/>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FD4CECF-995C-EF9D-07B4-0A6BA65375C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5561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DF61A51B-8F2F-4AB7-3AD1-5916A69BF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451" y="1284288"/>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498E87A-4258-0FB3-03DB-C1293901E6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DC02860E-2D5F-9DE0-46F7-F5732E902214}"/>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01737C38-BD0A-53C0-5078-2544575155E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5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US"/>
              <a:t>Click to edit Master text styles</a:t>
            </a:r>
          </a:p>
        </p:txBody>
      </p:sp>
      <p:pic>
        <p:nvPicPr>
          <p:cNvPr id="3074" name="Picture 2">
            <a:extLst>
              <a:ext uri="{FF2B5EF4-FFF2-40B4-BE49-F238E27FC236}">
                <a16:creationId xmlns:a16="http://schemas.microsoft.com/office/drawing/2014/main" id="{E6AF498D-D947-9A6E-AC94-5D3951B60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75" y="221234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796F80-DE39-3EB5-801A-2A00428E16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7" name="TextBox 6">
            <a:extLst>
              <a:ext uri="{FF2B5EF4-FFF2-40B4-BE49-F238E27FC236}">
                <a16:creationId xmlns:a16="http://schemas.microsoft.com/office/drawing/2014/main" id="{FB16660C-3E55-1CCA-92EB-92EE185D912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8" name="Straight Connector 7">
            <a:extLst>
              <a:ext uri="{FF2B5EF4-FFF2-40B4-BE49-F238E27FC236}">
                <a16:creationId xmlns:a16="http://schemas.microsoft.com/office/drawing/2014/main" id="{58EA0303-5DDC-603D-4C53-4C71FF7604EF}"/>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299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2">
            <a:extLst>
              <a:ext uri="{FF2B5EF4-FFF2-40B4-BE49-F238E27FC236}">
                <a16:creationId xmlns:a16="http://schemas.microsoft.com/office/drawing/2014/main" id="{04AD3F82-1A28-B385-23B0-FE626387F1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027" y="32712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3B3F0FE-0BC8-6B33-831C-2441A73FE8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4C3830D0-4D45-C355-0532-B99706AAF02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951EB9C1-FEEB-56FC-753B-C99F9A9BF44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46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30DAE43A-9871-6423-FF9F-83C5847F7F45}"/>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2" name="Picture 1">
            <a:extLst>
              <a:ext uri="{FF2B5EF4-FFF2-40B4-BE49-F238E27FC236}">
                <a16:creationId xmlns:a16="http://schemas.microsoft.com/office/drawing/2014/main" id="{C8BDFEE6-CD9C-445C-4858-3D9EE6E3FD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98534112-4945-8209-7103-2337B2B8851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094E6269-47AD-DCD3-B2E9-8704268303F5}"/>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7486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7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17295276-97F4-3E1F-4403-7ADD84855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33" y="1959151"/>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EDB7A73-422C-DA51-FEC9-23D5B79B53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8ED9D615-5B8A-8E43-0428-73D13F6F602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86653A63-2590-A12D-3C89-B1DB587BCDD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2576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AA3052-D4A8-BB33-0228-5DB6142239A7}"/>
              </a:ext>
            </a:extLst>
          </p:cNvPr>
          <p:cNvSpPr/>
          <p:nvPr/>
        </p:nvSpPr>
        <p:spPr>
          <a:xfrm>
            <a:off x="3092407" y="764703"/>
            <a:ext cx="7918213" cy="791821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367808" y="2263649"/>
            <a:ext cx="788636" cy="1569660"/>
          </a:xfrm>
          <a:prstGeom prst="rect">
            <a:avLst/>
          </a:prstGeom>
        </p:spPr>
        <p:txBody>
          <a:bodyPr wrap="square">
            <a:spAutoFit/>
          </a:bodyPr>
          <a:lstStyle/>
          <a:p>
            <a:r>
              <a:rPr lang="en-GB" sz="9600" b="1" dirty="0">
                <a:solidFill>
                  <a:schemeClr val="accent2"/>
                </a:solidFill>
                <a:latin typeface="Arial" panose="020B0604020202020204" pitchFamily="34" charset="0"/>
                <a:cs typeface="Arial" panose="020B0604020202020204" pitchFamily="34" charset="0"/>
              </a:rPr>
              <a:t>“</a:t>
            </a:r>
            <a:endParaRPr lang="en-GB" sz="9600" dirty="0">
              <a:solidFill>
                <a:schemeClr val="accent2"/>
              </a:solidFill>
            </a:endParaRPr>
          </a:p>
        </p:txBody>
      </p:sp>
      <p:sp>
        <p:nvSpPr>
          <p:cNvPr id="4" name="Oval 3"/>
          <p:cNvSpPr/>
          <p:nvPr/>
        </p:nvSpPr>
        <p:spPr>
          <a:xfrm>
            <a:off x="1029688" y="1196753"/>
            <a:ext cx="2656861" cy="2603899"/>
          </a:xfrm>
          <a:prstGeom prst="ellipse">
            <a:avLst/>
          </a:prstGeom>
          <a:solidFill>
            <a:schemeClr val="accent3">
              <a:alpha val="89804"/>
            </a:schemeClr>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latin typeface="Arial" panose="020B0604020202020204" pitchFamily="34" charset="0"/>
              <a:cs typeface="Arial" panose="020B0604020202020204" pitchFamily="34" charset="0"/>
            </a:endParaRPr>
          </a:p>
        </p:txBody>
      </p:sp>
      <p:sp>
        <p:nvSpPr>
          <p:cNvPr id="5" name="Text Placeholder 7">
            <a:extLst>
              <a:ext uri="{FF2B5EF4-FFF2-40B4-BE49-F238E27FC236}">
                <a16:creationId xmlns:a16="http://schemas.microsoft.com/office/drawing/2014/main" id="{E4BFB51F-C734-4B3F-8366-D61164E71CEC}"/>
              </a:ext>
            </a:extLst>
          </p:cNvPr>
          <p:cNvSpPr>
            <a:spLocks noGrp="1"/>
          </p:cNvSpPr>
          <p:nvPr>
            <p:ph type="body" sz="quarter" idx="10" hasCustomPrompt="1"/>
          </p:nvPr>
        </p:nvSpPr>
        <p:spPr>
          <a:xfrm>
            <a:off x="5061181" y="3026167"/>
            <a:ext cx="4392488" cy="2441084"/>
          </a:xfrm>
          <a:prstGeom prst="rect">
            <a:avLst/>
          </a:prstGeom>
        </p:spPr>
        <p:txBody>
          <a:bodyPr anchor="t">
            <a:noAutofit/>
          </a:bodyPr>
          <a:lstStyle>
            <a:lvl1pPr marL="0" indent="0">
              <a:buNone/>
              <a:defRPr sz="24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3" name="Picture 2">
            <a:extLst>
              <a:ext uri="{FF2B5EF4-FFF2-40B4-BE49-F238E27FC236}">
                <a16:creationId xmlns:a16="http://schemas.microsoft.com/office/drawing/2014/main" id="{C3E9DB5A-D937-DA03-7DB5-7A2863C21EC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3AAD94DC-22DC-1AF5-2D94-2268808B506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150DFBC4-D1AE-37B4-1974-6FE69AF99CA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6632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_Three circle connections">
    <p:spTree>
      <p:nvGrpSpPr>
        <p:cNvPr id="1" name=""/>
        <p:cNvGrpSpPr/>
        <p:nvPr/>
      </p:nvGrpSpPr>
      <p:grpSpPr>
        <a:xfrm>
          <a:off x="0" y="0"/>
          <a:ext cx="0" cy="0"/>
          <a:chOff x="0" y="0"/>
          <a:chExt cx="0" cy="0"/>
        </a:xfrm>
      </p:grpSpPr>
      <p:grpSp>
        <p:nvGrpSpPr>
          <p:cNvPr id="2" name="Group 1"/>
          <p:cNvGrpSpPr/>
          <p:nvPr/>
        </p:nvGrpSpPr>
        <p:grpSpPr>
          <a:xfrm>
            <a:off x="-1974093" y="2420888"/>
            <a:ext cx="16140185" cy="3809236"/>
            <a:chOff x="-1116632" y="2636912"/>
            <a:chExt cx="8821489" cy="2099002"/>
          </a:xfrm>
        </p:grpSpPr>
        <p:cxnSp>
          <p:nvCxnSpPr>
            <p:cNvPr id="3" name="Straight Connector 2"/>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1" name="Title 1">
            <a:extLst>
              <a:ext uri="{FF2B5EF4-FFF2-40B4-BE49-F238E27FC236}">
                <a16:creationId xmlns:a16="http://schemas.microsoft.com/office/drawing/2014/main" id="{9F818615-4C63-4957-8B5C-B8A1FE3C01ED}"/>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2" name="Text Placeholder 7">
            <a:extLst>
              <a:ext uri="{FF2B5EF4-FFF2-40B4-BE49-F238E27FC236}">
                <a16:creationId xmlns:a16="http://schemas.microsoft.com/office/drawing/2014/main" id="{C5514AED-8739-4BA0-8206-059FF602C660}"/>
              </a:ext>
            </a:extLst>
          </p:cNvPr>
          <p:cNvSpPr>
            <a:spLocks noGrp="1"/>
          </p:cNvSpPr>
          <p:nvPr>
            <p:ph type="body" sz="quarter" idx="10" hasCustomPrompt="1"/>
          </p:nvPr>
        </p:nvSpPr>
        <p:spPr>
          <a:xfrm>
            <a:off x="106272"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EEDF447C-72E8-4AE4-8AAD-A61126228F0F}"/>
              </a:ext>
            </a:extLst>
          </p:cNvPr>
          <p:cNvSpPr>
            <a:spLocks noGrp="1"/>
          </p:cNvSpPr>
          <p:nvPr>
            <p:ph type="body" sz="quarter" idx="11" hasCustomPrompt="1"/>
          </p:nvPr>
        </p:nvSpPr>
        <p:spPr>
          <a:xfrm>
            <a:off x="4714783" y="3552308"/>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6EF7CC95-D7A2-4A1E-979A-122B15B7B958}"/>
              </a:ext>
            </a:extLst>
          </p:cNvPr>
          <p:cNvSpPr>
            <a:spLocks noGrp="1"/>
          </p:cNvSpPr>
          <p:nvPr>
            <p:ph type="body" sz="quarter" idx="12" hasCustomPrompt="1"/>
          </p:nvPr>
        </p:nvSpPr>
        <p:spPr>
          <a:xfrm>
            <a:off x="9439963" y="3563659"/>
            <a:ext cx="2752037" cy="1523694"/>
          </a:xfrm>
          <a:prstGeom prst="rect">
            <a:avLst/>
          </a:prstGeom>
        </p:spPr>
        <p:txBody>
          <a:bodyPr anchor="ctr">
            <a:noAutofit/>
          </a:bodyPr>
          <a:lstStyle>
            <a:lvl1pPr marL="0" indent="0">
              <a:buNone/>
              <a:defRPr sz="18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7" name="Picture 6">
            <a:extLst>
              <a:ext uri="{FF2B5EF4-FFF2-40B4-BE49-F238E27FC236}">
                <a16:creationId xmlns:a16="http://schemas.microsoft.com/office/drawing/2014/main" id="{1A8DA707-7B3D-F70A-6488-062F421849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4CF668F1-1EB8-0C7B-60BD-4C98C98593B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53B0688B-F470-BE9D-3941-F06FEA56A17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26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our circle connection">
    <p:spTree>
      <p:nvGrpSpPr>
        <p:cNvPr id="1" name=""/>
        <p:cNvGrpSpPr/>
        <p:nvPr/>
      </p:nvGrpSpPr>
      <p:grpSpPr>
        <a:xfrm>
          <a:off x="0" y="0"/>
          <a:ext cx="0" cy="0"/>
          <a:chOff x="0" y="0"/>
          <a:chExt cx="0" cy="0"/>
        </a:xfrm>
      </p:grpSpPr>
      <p:grpSp>
        <p:nvGrpSpPr>
          <p:cNvPr id="2" name="Group 1"/>
          <p:cNvGrpSpPr/>
          <p:nvPr/>
        </p:nvGrpSpPr>
        <p:grpSpPr>
          <a:xfrm>
            <a:off x="-1488843" y="2636912"/>
            <a:ext cx="14785643" cy="2819012"/>
            <a:chOff x="-1260648" y="2636912"/>
            <a:chExt cx="11412760" cy="2160240"/>
          </a:xfrm>
        </p:grpSpPr>
        <p:cxnSp>
          <p:nvCxnSpPr>
            <p:cNvPr id="3" name="Straight Connector 2"/>
            <p:cNvCxnSpPr/>
            <p:nvPr/>
          </p:nvCxnSpPr>
          <p:spPr>
            <a:xfrm>
              <a:off x="-1260648" y="3717032"/>
              <a:ext cx="114127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7524328"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486003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2195736"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Oval 6"/>
            <p:cNvSpPr/>
            <p:nvPr/>
          </p:nvSpPr>
          <p:spPr>
            <a:xfrm>
              <a:off x="-396552" y="2636912"/>
              <a:ext cx="2160240" cy="21602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itle 1">
            <a:extLst>
              <a:ext uri="{FF2B5EF4-FFF2-40B4-BE49-F238E27FC236}">
                <a16:creationId xmlns:a16="http://schemas.microsoft.com/office/drawing/2014/main" id="{76534DA8-323E-4FF7-911C-FAAE40A539F7}"/>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6" name="Text Placeholder 7">
            <a:extLst>
              <a:ext uri="{FF2B5EF4-FFF2-40B4-BE49-F238E27FC236}">
                <a16:creationId xmlns:a16="http://schemas.microsoft.com/office/drawing/2014/main" id="{91DD4156-389E-4244-B8AA-FF0CBA85C495}"/>
              </a:ext>
            </a:extLst>
          </p:cNvPr>
          <p:cNvSpPr>
            <a:spLocks noGrp="1"/>
          </p:cNvSpPr>
          <p:nvPr>
            <p:ph type="body" sz="quarter" idx="10" hasCustomPrompt="1"/>
          </p:nvPr>
        </p:nvSpPr>
        <p:spPr>
          <a:xfrm>
            <a:off x="106272"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Text Placeholder 7">
            <a:extLst>
              <a:ext uri="{FF2B5EF4-FFF2-40B4-BE49-F238E27FC236}">
                <a16:creationId xmlns:a16="http://schemas.microsoft.com/office/drawing/2014/main" id="{091CF090-A34F-45AE-BAE3-77C8A837171F}"/>
              </a:ext>
            </a:extLst>
          </p:cNvPr>
          <p:cNvSpPr>
            <a:spLocks noGrp="1"/>
          </p:cNvSpPr>
          <p:nvPr>
            <p:ph type="body" sz="quarter" idx="11" hasCustomPrompt="1"/>
          </p:nvPr>
        </p:nvSpPr>
        <p:spPr>
          <a:xfrm>
            <a:off x="3361717" y="3110348"/>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0" name="Text Placeholder 7">
            <a:extLst>
              <a:ext uri="{FF2B5EF4-FFF2-40B4-BE49-F238E27FC236}">
                <a16:creationId xmlns:a16="http://schemas.microsoft.com/office/drawing/2014/main" id="{CFB349CB-A157-441F-8A2B-73816CF8C752}"/>
              </a:ext>
            </a:extLst>
          </p:cNvPr>
          <p:cNvSpPr>
            <a:spLocks noGrp="1"/>
          </p:cNvSpPr>
          <p:nvPr>
            <p:ph type="body" sz="quarter" idx="12" hasCustomPrompt="1"/>
          </p:nvPr>
        </p:nvSpPr>
        <p:spPr>
          <a:xfrm>
            <a:off x="6813408"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1" name="Text Placeholder 7">
            <a:extLst>
              <a:ext uri="{FF2B5EF4-FFF2-40B4-BE49-F238E27FC236}">
                <a16:creationId xmlns:a16="http://schemas.microsoft.com/office/drawing/2014/main" id="{BDF2417D-F399-4E1B-A570-1757D1A0A267}"/>
              </a:ext>
            </a:extLst>
          </p:cNvPr>
          <p:cNvSpPr>
            <a:spLocks noGrp="1"/>
          </p:cNvSpPr>
          <p:nvPr>
            <p:ph type="body" sz="quarter" idx="13" hasCustomPrompt="1"/>
          </p:nvPr>
        </p:nvSpPr>
        <p:spPr>
          <a:xfrm>
            <a:off x="10237011" y="3101765"/>
            <a:ext cx="2053291" cy="1547337"/>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6EEEE103-6339-16CF-EA7B-D0CC22EB8E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90BD28AC-0E94-1BA0-307F-CB5C90468C2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A43A84D8-A575-8308-9083-52EBCA52A07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71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ive Circle connection">
    <p:spTree>
      <p:nvGrpSpPr>
        <p:cNvPr id="1" name=""/>
        <p:cNvGrpSpPr/>
        <p:nvPr/>
      </p:nvGrpSpPr>
      <p:grpSpPr>
        <a:xfrm>
          <a:off x="0" y="0"/>
          <a:ext cx="0" cy="0"/>
          <a:chOff x="0" y="0"/>
          <a:chExt cx="0" cy="0"/>
        </a:xfrm>
      </p:grpSpPr>
      <p:grpSp>
        <p:nvGrpSpPr>
          <p:cNvPr id="2" name="Group 89"/>
          <p:cNvGrpSpPr/>
          <p:nvPr/>
        </p:nvGrpSpPr>
        <p:grpSpPr>
          <a:xfrm>
            <a:off x="-1296822" y="2780928"/>
            <a:ext cx="14497611" cy="2202749"/>
            <a:chOff x="-1044624" y="6858000"/>
            <a:chExt cx="10873208" cy="1683569"/>
          </a:xfrm>
        </p:grpSpPr>
        <p:cxnSp>
          <p:nvCxnSpPr>
            <p:cNvPr id="3" name="Straight Connector 2"/>
            <p:cNvCxnSpPr/>
            <p:nvPr/>
          </p:nvCxnSpPr>
          <p:spPr>
            <a:xfrm flipV="1">
              <a:off x="-1044624" y="7677472"/>
              <a:ext cx="10873208" cy="223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8018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Oval 4"/>
            <p:cNvSpPr/>
            <p:nvPr/>
          </p:nvSpPr>
          <p:spPr>
            <a:xfrm>
              <a:off x="37254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Oval 5"/>
            <p:cNvSpPr/>
            <p:nvPr/>
          </p:nvSpPr>
          <p:spPr>
            <a:xfrm>
              <a:off x="1649084" y="6858001"/>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Oval 6"/>
            <p:cNvSpPr/>
            <p:nvPr/>
          </p:nvSpPr>
          <p:spPr>
            <a:xfrm>
              <a:off x="-396552"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Oval 11"/>
            <p:cNvSpPr/>
            <p:nvPr/>
          </p:nvSpPr>
          <p:spPr>
            <a:xfrm>
              <a:off x="7812360" y="6858000"/>
              <a:ext cx="1683568" cy="16835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0FD39997-C9E5-49E0-8D6E-8ED00C08585C}"/>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8" name="Text Placeholder 7">
            <a:extLst>
              <a:ext uri="{FF2B5EF4-FFF2-40B4-BE49-F238E27FC236}">
                <a16:creationId xmlns:a16="http://schemas.microsoft.com/office/drawing/2014/main" id="{8C7AE4D8-4869-4AAF-8A7C-6662805B163B}"/>
              </a:ext>
            </a:extLst>
          </p:cNvPr>
          <p:cNvSpPr>
            <a:spLocks noGrp="1"/>
          </p:cNvSpPr>
          <p:nvPr>
            <p:ph type="body" sz="quarter" idx="10" hasCustomPrompt="1"/>
          </p:nvPr>
        </p:nvSpPr>
        <p:spPr>
          <a:xfrm>
            <a:off x="0" y="3038066"/>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2" name="Text Placeholder 7">
            <a:extLst>
              <a:ext uri="{FF2B5EF4-FFF2-40B4-BE49-F238E27FC236}">
                <a16:creationId xmlns:a16="http://schemas.microsoft.com/office/drawing/2014/main" id="{E54F566E-2821-4FC9-9C3B-CAD1C382C4BE}"/>
              </a:ext>
            </a:extLst>
          </p:cNvPr>
          <p:cNvSpPr>
            <a:spLocks noGrp="1"/>
          </p:cNvSpPr>
          <p:nvPr>
            <p:ph type="body" sz="quarter" idx="11" hasCustomPrompt="1"/>
          </p:nvPr>
        </p:nvSpPr>
        <p:spPr>
          <a:xfrm>
            <a:off x="2642849" y="3046648"/>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3" name="Text Placeholder 7">
            <a:extLst>
              <a:ext uri="{FF2B5EF4-FFF2-40B4-BE49-F238E27FC236}">
                <a16:creationId xmlns:a16="http://schemas.microsoft.com/office/drawing/2014/main" id="{60ED25A9-A758-4311-B207-E6607857AD84}"/>
              </a:ext>
            </a:extLst>
          </p:cNvPr>
          <p:cNvSpPr>
            <a:spLocks noGrp="1"/>
          </p:cNvSpPr>
          <p:nvPr>
            <p:ph type="body" sz="quarter" idx="12" hasCustomPrompt="1"/>
          </p:nvPr>
        </p:nvSpPr>
        <p:spPr>
          <a:xfrm>
            <a:off x="5393952" y="3035492"/>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4" name="Text Placeholder 7">
            <a:extLst>
              <a:ext uri="{FF2B5EF4-FFF2-40B4-BE49-F238E27FC236}">
                <a16:creationId xmlns:a16="http://schemas.microsoft.com/office/drawing/2014/main" id="{36045510-58A8-4B67-A621-FDBA77895921}"/>
              </a:ext>
            </a:extLst>
          </p:cNvPr>
          <p:cNvSpPr>
            <a:spLocks noGrp="1"/>
          </p:cNvSpPr>
          <p:nvPr>
            <p:ph type="body" sz="quarter" idx="13" hasCustomPrompt="1"/>
          </p:nvPr>
        </p:nvSpPr>
        <p:spPr>
          <a:xfrm>
            <a:off x="8162485" y="3038414"/>
            <a:ext cx="1583499"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99E71A98-1F06-4A96-96E3-F83768E87EE3}"/>
              </a:ext>
            </a:extLst>
          </p:cNvPr>
          <p:cNvSpPr>
            <a:spLocks noGrp="1"/>
          </p:cNvSpPr>
          <p:nvPr>
            <p:ph type="body" sz="quarter" idx="14" hasCustomPrompt="1"/>
          </p:nvPr>
        </p:nvSpPr>
        <p:spPr>
          <a:xfrm>
            <a:off x="10827082" y="3024336"/>
            <a:ext cx="1509612" cy="1507422"/>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BA2E0A8B-57DE-AA3E-23DB-FE847C9A91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962B824D-0A28-9C06-170F-F08B928CCC5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2B7FB30C-4C76-E772-5956-37A62DAD554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992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grpSp>
        <p:nvGrpSpPr>
          <p:cNvPr id="6" name="Group 5"/>
          <p:cNvGrpSpPr/>
          <p:nvPr/>
        </p:nvGrpSpPr>
        <p:grpSpPr>
          <a:xfrm rot="5400000">
            <a:off x="1534508" y="2336879"/>
            <a:ext cx="8714937" cy="2184242"/>
            <a:chOff x="-1116632" y="2636912"/>
            <a:chExt cx="8821489" cy="2099002"/>
          </a:xfrm>
        </p:grpSpPr>
        <p:cxnSp>
          <p:nvCxnSpPr>
            <p:cNvPr id="7" name="Straight Connector 6"/>
            <p:cNvCxnSpPr/>
            <p:nvPr/>
          </p:nvCxnSpPr>
          <p:spPr>
            <a:xfrm flipV="1">
              <a:off x="-1116632" y="3680158"/>
              <a:ext cx="8821489" cy="625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30539"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p:cNvSpPr/>
            <p:nvPr/>
          </p:nvSpPr>
          <p:spPr>
            <a:xfrm>
              <a:off x="224177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Oval 9"/>
            <p:cNvSpPr/>
            <p:nvPr/>
          </p:nvSpPr>
          <p:spPr>
            <a:xfrm>
              <a:off x="-277031" y="2636912"/>
              <a:ext cx="2099002" cy="20990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Title 1">
            <a:extLst>
              <a:ext uri="{FF2B5EF4-FFF2-40B4-BE49-F238E27FC236}">
                <a16:creationId xmlns:a16="http://schemas.microsoft.com/office/drawing/2014/main" id="{B1CCC4C2-EBC3-45AF-BB1C-4FA507CD1D46}"/>
              </a:ext>
            </a:extLst>
          </p:cNvPr>
          <p:cNvSpPr>
            <a:spLocks noGrp="1"/>
          </p:cNvSpPr>
          <p:nvPr>
            <p:ph type="title" hasCustomPrompt="1"/>
          </p:nvPr>
        </p:nvSpPr>
        <p:spPr>
          <a:xfrm>
            <a:off x="431371" y="1004229"/>
            <a:ext cx="384042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5" name="Text Placeholder 7">
            <a:extLst>
              <a:ext uri="{FF2B5EF4-FFF2-40B4-BE49-F238E27FC236}">
                <a16:creationId xmlns:a16="http://schemas.microsoft.com/office/drawing/2014/main" id="{070157B5-EB55-4F30-81BA-5BAD1B5E1DEA}"/>
              </a:ext>
            </a:extLst>
          </p:cNvPr>
          <p:cNvSpPr>
            <a:spLocks noGrp="1"/>
          </p:cNvSpPr>
          <p:nvPr>
            <p:ph type="body" sz="quarter" idx="10" hasCustomPrompt="1"/>
          </p:nvPr>
        </p:nvSpPr>
        <p:spPr>
          <a:xfrm>
            <a:off x="5018809" y="493050"/>
            <a:ext cx="1807943" cy="821384"/>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6" name="Text Placeholder 7">
            <a:extLst>
              <a:ext uri="{FF2B5EF4-FFF2-40B4-BE49-F238E27FC236}">
                <a16:creationId xmlns:a16="http://schemas.microsoft.com/office/drawing/2014/main" id="{1BAB9C30-4C66-427A-BB33-66E4142A3864}"/>
              </a:ext>
            </a:extLst>
          </p:cNvPr>
          <p:cNvSpPr>
            <a:spLocks noGrp="1"/>
          </p:cNvSpPr>
          <p:nvPr>
            <p:ph type="body" sz="quarter" idx="11" hasCustomPrompt="1"/>
          </p:nvPr>
        </p:nvSpPr>
        <p:spPr>
          <a:xfrm>
            <a:off x="4994514" y="3084717"/>
            <a:ext cx="1807943" cy="682953"/>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Text Placeholder 7">
            <a:extLst>
              <a:ext uri="{FF2B5EF4-FFF2-40B4-BE49-F238E27FC236}">
                <a16:creationId xmlns:a16="http://schemas.microsoft.com/office/drawing/2014/main" id="{F76119D9-4CF1-40E8-A337-40C0A2E984C6}"/>
              </a:ext>
            </a:extLst>
          </p:cNvPr>
          <p:cNvSpPr>
            <a:spLocks noGrp="1"/>
          </p:cNvSpPr>
          <p:nvPr>
            <p:ph type="body" sz="quarter" idx="12" hasCustomPrompt="1"/>
          </p:nvPr>
        </p:nvSpPr>
        <p:spPr>
          <a:xfrm>
            <a:off x="5018809" y="5636215"/>
            <a:ext cx="1807943" cy="694955"/>
          </a:xfrm>
          <a:prstGeom prst="rect">
            <a:avLst/>
          </a:prstGeom>
        </p:spPr>
        <p:txBody>
          <a:bodyPr anchor="ctr">
            <a:noAutofit/>
          </a:bodyPr>
          <a:lstStyle>
            <a:lvl1pPr marL="0" indent="0">
              <a:buNone/>
              <a:defRPr sz="1600" b="0">
                <a:solidFill>
                  <a:schemeClr val="bg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2" name="Picture 1">
            <a:extLst>
              <a:ext uri="{FF2B5EF4-FFF2-40B4-BE49-F238E27FC236}">
                <a16:creationId xmlns:a16="http://schemas.microsoft.com/office/drawing/2014/main" id="{C74BC133-8F71-06C8-587E-BD916EE41B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E0B86321-C9E6-B066-FEEC-4DD72F5A710B}"/>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4" name="Straight Connector 3">
            <a:extLst>
              <a:ext uri="{FF2B5EF4-FFF2-40B4-BE49-F238E27FC236}">
                <a16:creationId xmlns:a16="http://schemas.microsoft.com/office/drawing/2014/main" id="{DEDD694C-F509-1842-0C75-82DC980577C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6156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Progress NHS NSS chart">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34214EC-576D-9F3E-6F73-7273C8ED8CB4}"/>
              </a:ext>
            </a:extLst>
          </p:cNvPr>
          <p:cNvSpPr/>
          <p:nvPr/>
        </p:nvSpPr>
        <p:spPr>
          <a:xfrm>
            <a:off x="7095995" y="4076152"/>
            <a:ext cx="2644011" cy="264401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B7AF369-71C7-34D2-9C00-B03FA6F2F04F}"/>
              </a:ext>
            </a:extLst>
          </p:cNvPr>
          <p:cNvSpPr/>
          <p:nvPr/>
        </p:nvSpPr>
        <p:spPr>
          <a:xfrm>
            <a:off x="3783857" y="-31137"/>
            <a:ext cx="3102610" cy="310261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3CEAB04-8B8D-0CBC-FF6E-F728474DD781}"/>
              </a:ext>
            </a:extLst>
          </p:cNvPr>
          <p:cNvSpPr/>
          <p:nvPr/>
        </p:nvSpPr>
        <p:spPr>
          <a:xfrm>
            <a:off x="3512567" y="5214288"/>
            <a:ext cx="2175152" cy="21751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CCC1F50-E3B1-D783-AC10-A847F950DD75}"/>
              </a:ext>
            </a:extLst>
          </p:cNvPr>
          <p:cNvSpPr/>
          <p:nvPr/>
        </p:nvSpPr>
        <p:spPr>
          <a:xfrm>
            <a:off x="330662" y="1710201"/>
            <a:ext cx="2444380" cy="24443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28736" y="1668767"/>
            <a:ext cx="10918722" cy="5019581"/>
            <a:chOff x="-324544" y="2132856"/>
            <a:chExt cx="9217024" cy="4320480"/>
          </a:xfrm>
        </p:grpSpPr>
        <p:cxnSp>
          <p:nvCxnSpPr>
            <p:cNvPr id="3" name="Straight Connector 2"/>
            <p:cNvCxnSpPr/>
            <p:nvPr/>
          </p:nvCxnSpPr>
          <p:spPr>
            <a:xfrm>
              <a:off x="1763688" y="4149080"/>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491880" y="4941168"/>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004048" y="321297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660232" y="3933056"/>
              <a:ext cx="216024" cy="40466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24544" y="4581128"/>
              <a:ext cx="2304256" cy="187220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8064" y="3573016"/>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660232" y="2132856"/>
              <a:ext cx="2232248" cy="18002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9712" y="4581128"/>
              <a:ext cx="1512168" cy="3600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3573016"/>
              <a:ext cx="1683879" cy="13681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835696" y="443711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Oval 16"/>
            <p:cNvSpPr/>
            <p:nvPr/>
          </p:nvSpPr>
          <p:spPr>
            <a:xfrm>
              <a:off x="3347864" y="479715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Oval 17"/>
            <p:cNvSpPr/>
            <p:nvPr/>
          </p:nvSpPr>
          <p:spPr>
            <a:xfrm>
              <a:off x="5004048" y="3429000"/>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Oval 18"/>
            <p:cNvSpPr/>
            <p:nvPr/>
          </p:nvSpPr>
          <p:spPr>
            <a:xfrm>
              <a:off x="6444208" y="3717032"/>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24" name="Text Placeholder 7">
            <a:extLst>
              <a:ext uri="{FF2B5EF4-FFF2-40B4-BE49-F238E27FC236}">
                <a16:creationId xmlns:a16="http://schemas.microsoft.com/office/drawing/2014/main" id="{DCD8D89A-460C-4128-9332-15287D5F221E}"/>
              </a:ext>
            </a:extLst>
          </p:cNvPr>
          <p:cNvSpPr>
            <a:spLocks noGrp="1"/>
          </p:cNvSpPr>
          <p:nvPr>
            <p:ph type="body" sz="quarter" idx="13" hasCustomPrompt="1"/>
          </p:nvPr>
        </p:nvSpPr>
        <p:spPr>
          <a:xfrm>
            <a:off x="4248205" y="683334"/>
            <a:ext cx="2688300"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5" name="Text Placeholder 7">
            <a:extLst>
              <a:ext uri="{FF2B5EF4-FFF2-40B4-BE49-F238E27FC236}">
                <a16:creationId xmlns:a16="http://schemas.microsoft.com/office/drawing/2014/main" id="{D186B1A1-C915-40C7-A405-956FF1906593}"/>
              </a:ext>
            </a:extLst>
          </p:cNvPr>
          <p:cNvSpPr>
            <a:spLocks noGrp="1"/>
          </p:cNvSpPr>
          <p:nvPr>
            <p:ph type="body" sz="quarter" idx="14" hasCustomPrompt="1"/>
          </p:nvPr>
        </p:nvSpPr>
        <p:spPr>
          <a:xfrm>
            <a:off x="7468056" y="4628608"/>
            <a:ext cx="2529813"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6" name="Text Placeholder 7">
            <a:extLst>
              <a:ext uri="{FF2B5EF4-FFF2-40B4-BE49-F238E27FC236}">
                <a16:creationId xmlns:a16="http://schemas.microsoft.com/office/drawing/2014/main" id="{9731D794-CDE7-472F-93CF-2159734E1AD6}"/>
              </a:ext>
            </a:extLst>
          </p:cNvPr>
          <p:cNvSpPr>
            <a:spLocks noGrp="1"/>
          </p:cNvSpPr>
          <p:nvPr>
            <p:ph type="body" sz="quarter" idx="15" hasCustomPrompt="1"/>
          </p:nvPr>
        </p:nvSpPr>
        <p:spPr>
          <a:xfrm>
            <a:off x="602269" y="2150633"/>
            <a:ext cx="2281096" cy="1546058"/>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7" name="Text Placeholder 7">
            <a:extLst>
              <a:ext uri="{FF2B5EF4-FFF2-40B4-BE49-F238E27FC236}">
                <a16:creationId xmlns:a16="http://schemas.microsoft.com/office/drawing/2014/main" id="{36AACBA0-38B2-4B81-9CF5-49BCBC34646D}"/>
              </a:ext>
            </a:extLst>
          </p:cNvPr>
          <p:cNvSpPr>
            <a:spLocks noGrp="1"/>
          </p:cNvSpPr>
          <p:nvPr>
            <p:ph type="body" sz="quarter" idx="16" hasCustomPrompt="1"/>
          </p:nvPr>
        </p:nvSpPr>
        <p:spPr>
          <a:xfrm>
            <a:off x="3661210" y="5559505"/>
            <a:ext cx="1920213" cy="1440160"/>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8" name="Picture 7">
            <a:extLst>
              <a:ext uri="{FF2B5EF4-FFF2-40B4-BE49-F238E27FC236}">
                <a16:creationId xmlns:a16="http://schemas.microsoft.com/office/drawing/2014/main" id="{652D4D0E-8CEA-5129-7E79-3E2EC4B8640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9" name="TextBox 8">
            <a:extLst>
              <a:ext uri="{FF2B5EF4-FFF2-40B4-BE49-F238E27FC236}">
                <a16:creationId xmlns:a16="http://schemas.microsoft.com/office/drawing/2014/main" id="{309825AB-2D47-FBCB-AEEA-F00721A0887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5" name="Straight Connector 14">
            <a:extLst>
              <a:ext uri="{FF2B5EF4-FFF2-40B4-BE49-F238E27FC236}">
                <a16:creationId xmlns:a16="http://schemas.microsoft.com/office/drawing/2014/main" id="{75025419-D852-9452-4DED-C10A61814442}"/>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2365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Upper graphic and icon I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0AB236-1F92-DD57-E536-95FE1DA281CB}"/>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154FE39-165D-11B4-19F8-BD2E0A776C1C}"/>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EBFC213-D924-1F93-1603-221AFFF05607}"/>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Text Placeholder 7">
            <a:extLst>
              <a:ext uri="{FF2B5EF4-FFF2-40B4-BE49-F238E27FC236}">
                <a16:creationId xmlns:a16="http://schemas.microsoft.com/office/drawing/2014/main" id="{94012A16-25C0-42E6-A4A9-3D09E84B53BC}"/>
              </a:ext>
            </a:extLst>
          </p:cNvPr>
          <p:cNvSpPr>
            <a:spLocks noGrp="1"/>
          </p:cNvSpPr>
          <p:nvPr>
            <p:ph type="body" sz="quarter" idx="13" hasCustomPrompt="1"/>
          </p:nvPr>
        </p:nvSpPr>
        <p:spPr>
          <a:xfrm>
            <a:off x="4561054" y="2835056"/>
            <a:ext cx="3628028" cy="1929561"/>
          </a:xfrm>
          <a:prstGeom prst="rect">
            <a:avLst/>
          </a:prstGeom>
        </p:spPr>
        <p:txBody>
          <a:bodyPr anchor="ctr">
            <a:noAutofit/>
          </a:bodyPr>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7" name="Oval 16">
            <a:extLst>
              <a:ext uri="{FF2B5EF4-FFF2-40B4-BE49-F238E27FC236}">
                <a16:creationId xmlns:a16="http://schemas.microsoft.com/office/drawing/2014/main" id="{7EE26252-3F80-492E-A2F2-C4364708F865}"/>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B60CF5F-84D3-8E2A-7812-5A1A7758A0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EA4B3E83-7B80-63FA-5EB8-A20FA473CD2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EF734E1A-DC01-00E2-EE39-78DA3599BE8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58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NHS NSS Cover Slide 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223FF8A-8A98-550C-F2EE-5BF11E3B9CA8}"/>
              </a:ext>
            </a:extLst>
          </p:cNvPr>
          <p:cNvSpPr/>
          <p:nvPr/>
        </p:nvSpPr>
        <p:spPr>
          <a:xfrm>
            <a:off x="6384032" y="1661555"/>
            <a:ext cx="6509287" cy="6509287"/>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itle 1">
            <a:extLst>
              <a:ext uri="{FF2B5EF4-FFF2-40B4-BE49-F238E27FC236}">
                <a16:creationId xmlns:a16="http://schemas.microsoft.com/office/drawing/2014/main" id="{A4B96E15-F38D-4F2B-BC3B-1E754C49FA6A}"/>
              </a:ext>
            </a:extLst>
          </p:cNvPr>
          <p:cNvSpPr>
            <a:spLocks noGrp="1"/>
          </p:cNvSpPr>
          <p:nvPr>
            <p:ph type="title"/>
          </p:nvPr>
        </p:nvSpPr>
        <p:spPr>
          <a:xfrm>
            <a:off x="388565" y="4704886"/>
            <a:ext cx="6283499" cy="1143000"/>
          </a:xfrm>
          <a:prstGeom prst="rect">
            <a:avLst/>
          </a:prstGeom>
        </p:spPr>
        <p:txBody>
          <a:bodyPr/>
          <a:lstStyle>
            <a:lvl1pPr algn="l">
              <a:defRPr b="1">
                <a:solidFill>
                  <a:schemeClr val="accent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C324E2E6-6D7E-E9B5-E1B1-62B614F858DF}"/>
              </a:ext>
            </a:extLst>
          </p:cNvPr>
          <p:cNvSpPr>
            <a:spLocks noGrp="1"/>
          </p:cNvSpPr>
          <p:nvPr>
            <p:ph type="body" sz="quarter" idx="11"/>
          </p:nvPr>
        </p:nvSpPr>
        <p:spPr>
          <a:xfrm>
            <a:off x="388938" y="6092825"/>
            <a:ext cx="5419725" cy="504825"/>
          </a:xfrm>
        </p:spPr>
        <p:txBody>
          <a:bodyPr/>
          <a:lstStyle>
            <a:lvl2pPr marL="457200" indent="0">
              <a:buNone/>
              <a:defRPr/>
            </a:lvl2pPr>
          </a:lstStyle>
          <a:p>
            <a:pPr lvl="0"/>
            <a:r>
              <a:rPr lang="en-US"/>
              <a:t>Click to edit Master text styles</a:t>
            </a:r>
          </a:p>
        </p:txBody>
      </p:sp>
      <p:pic>
        <p:nvPicPr>
          <p:cNvPr id="3" name="Picture 2">
            <a:extLst>
              <a:ext uri="{FF2B5EF4-FFF2-40B4-BE49-F238E27FC236}">
                <a16:creationId xmlns:a16="http://schemas.microsoft.com/office/drawing/2014/main" id="{B25F121D-A179-3E99-F105-16900877E3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9D731017-C41D-32D8-F67B-5BC271E81A0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7" name="Straight Connector 6">
            <a:extLst>
              <a:ext uri="{FF2B5EF4-FFF2-40B4-BE49-F238E27FC236}">
                <a16:creationId xmlns:a16="http://schemas.microsoft.com/office/drawing/2014/main" id="{4CFB4548-73C5-9CC7-1DA4-F967A91AED39}"/>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7696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B800D427-E5F4-2AA4-C278-07504D4A231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7889" y="2081686"/>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85D228-A384-5D7C-4B29-3BB9F9FF74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F278B11B-B19A-EA37-1686-FE132B7F8F5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9BFFC91B-4EE3-370D-5CF0-DFCBB1E6494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1053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grpSp>
        <p:nvGrpSpPr>
          <p:cNvPr id="11" name="Group 10">
            <a:extLst>
              <a:ext uri="{FF2B5EF4-FFF2-40B4-BE49-F238E27FC236}">
                <a16:creationId xmlns:a16="http://schemas.microsoft.com/office/drawing/2014/main" id="{84D8C73A-212E-ACA7-0004-94109ED59DD5}"/>
              </a:ext>
            </a:extLst>
          </p:cNvPr>
          <p:cNvGrpSpPr/>
          <p:nvPr/>
        </p:nvGrpSpPr>
        <p:grpSpPr>
          <a:xfrm>
            <a:off x="3403883" y="659574"/>
            <a:ext cx="5940000" cy="5940000"/>
            <a:chOff x="3403883" y="659574"/>
            <a:chExt cx="5940000" cy="5940000"/>
          </a:xfrm>
        </p:grpSpPr>
        <p:pic>
          <p:nvPicPr>
            <p:cNvPr id="6" name="Picture 5">
              <a:extLst>
                <a:ext uri="{FF2B5EF4-FFF2-40B4-BE49-F238E27FC236}">
                  <a16:creationId xmlns:a16="http://schemas.microsoft.com/office/drawing/2014/main" id="{5D8A01FD-9A8C-8032-E99A-2D7262BB945E}"/>
                </a:ext>
              </a:extLst>
            </p:cNvPr>
            <p:cNvPicPr>
              <a:picLocks noChangeAspect="1"/>
            </p:cNvPicPr>
            <p:nvPr/>
          </p:nvPicPr>
          <p:blipFill>
            <a:blip r:embed="rId2"/>
            <a:stretch>
              <a:fillRect/>
            </a:stretch>
          </p:blipFill>
          <p:spPr>
            <a:xfrm flipH="1">
              <a:off x="4158905" y="1373344"/>
              <a:ext cx="4044133" cy="4111311"/>
            </a:xfrm>
            <a:prstGeom prst="rect">
              <a:avLst/>
            </a:prstGeom>
          </p:spPr>
        </p:pic>
        <p:sp>
          <p:nvSpPr>
            <p:cNvPr id="7" name="Circle: Hollow 6">
              <a:extLst>
                <a:ext uri="{FF2B5EF4-FFF2-40B4-BE49-F238E27FC236}">
                  <a16:creationId xmlns:a16="http://schemas.microsoft.com/office/drawing/2014/main" id="{4CF3EA14-857E-EBC8-DB47-D3A33158782B}"/>
                </a:ext>
              </a:extLst>
            </p:cNvPr>
            <p:cNvSpPr/>
            <p:nvPr/>
          </p:nvSpPr>
          <p:spPr>
            <a:xfrm>
              <a:off x="3403883" y="659574"/>
              <a:ext cx="5940000" cy="5940000"/>
            </a:xfrm>
            <a:prstGeom prst="donut">
              <a:avLst>
                <a:gd name="adj" fmla="val 1282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a:extLst>
              <a:ext uri="{FF2B5EF4-FFF2-40B4-BE49-F238E27FC236}">
                <a16:creationId xmlns:a16="http://schemas.microsoft.com/office/drawing/2014/main" id="{5289737E-BD7E-FC73-C79E-671C695CB1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10" name="TextBox 9">
            <a:extLst>
              <a:ext uri="{FF2B5EF4-FFF2-40B4-BE49-F238E27FC236}">
                <a16:creationId xmlns:a16="http://schemas.microsoft.com/office/drawing/2014/main" id="{E7A08314-4FFC-D7AE-F882-268C286C1DC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2" name="Straight Connector 11">
            <a:extLst>
              <a:ext uri="{FF2B5EF4-FFF2-40B4-BE49-F238E27FC236}">
                <a16:creationId xmlns:a16="http://schemas.microsoft.com/office/drawing/2014/main" id="{ABB34CD4-45CE-2434-2202-6B6F3EA2BDE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84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_Upper graphic and icon I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A40D417-7568-B15D-84E5-528AA5CCB765}"/>
              </a:ext>
            </a:extLst>
          </p:cNvPr>
          <p:cNvSpPr/>
          <p:nvPr/>
        </p:nvSpPr>
        <p:spPr>
          <a:xfrm>
            <a:off x="541690" y="2355581"/>
            <a:ext cx="2592467" cy="259246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474AE3C1-BB60-1BD7-7E68-BF8FBB770C2F}"/>
              </a:ext>
            </a:extLst>
          </p:cNvPr>
          <p:cNvSpPr/>
          <p:nvPr/>
        </p:nvSpPr>
        <p:spPr>
          <a:xfrm>
            <a:off x="9200766" y="3999170"/>
            <a:ext cx="3525629" cy="352562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112C03D-00CF-3458-3438-8A9EFC4327BF}"/>
              </a:ext>
            </a:extLst>
          </p:cNvPr>
          <p:cNvSpPr/>
          <p:nvPr/>
        </p:nvSpPr>
        <p:spPr>
          <a:xfrm>
            <a:off x="4158905" y="1414596"/>
            <a:ext cx="4429957" cy="442995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658E428-8830-4420-813B-D789BF8941C2}"/>
              </a:ext>
            </a:extLst>
          </p:cNvPr>
          <p:cNvSpPr/>
          <p:nvPr/>
        </p:nvSpPr>
        <p:spPr>
          <a:xfrm>
            <a:off x="8452908" y="2649246"/>
            <a:ext cx="1963572" cy="191539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Oval 8">
            <a:extLst>
              <a:ext uri="{FF2B5EF4-FFF2-40B4-BE49-F238E27FC236}">
                <a16:creationId xmlns:a16="http://schemas.microsoft.com/office/drawing/2014/main" id="{785E1E6B-194A-4CCC-BA67-39111B5A941A}"/>
              </a:ext>
            </a:extLst>
          </p:cNvPr>
          <p:cNvSpPr/>
          <p:nvPr/>
        </p:nvSpPr>
        <p:spPr>
          <a:xfrm>
            <a:off x="-819689" y="4026193"/>
            <a:ext cx="1960009" cy="191191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Text Placeholder 7">
            <a:extLst>
              <a:ext uri="{FF2B5EF4-FFF2-40B4-BE49-F238E27FC236}">
                <a16:creationId xmlns:a16="http://schemas.microsoft.com/office/drawing/2014/main" id="{F7E148F7-F650-4C99-AD55-DC9BCDF07D55}"/>
              </a:ext>
            </a:extLst>
          </p:cNvPr>
          <p:cNvSpPr>
            <a:spLocks noGrp="1"/>
          </p:cNvSpPr>
          <p:nvPr>
            <p:ph type="body" sz="quarter" idx="14" hasCustomPrompt="1"/>
          </p:nvPr>
        </p:nvSpPr>
        <p:spPr>
          <a:xfrm>
            <a:off x="9552384" y="4768460"/>
            <a:ext cx="2639616" cy="161286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4" name="Text Placeholder 7">
            <a:extLst>
              <a:ext uri="{FF2B5EF4-FFF2-40B4-BE49-F238E27FC236}">
                <a16:creationId xmlns:a16="http://schemas.microsoft.com/office/drawing/2014/main" id="{58277CAC-FE02-47D7-8614-EC2DC3D8817A}"/>
              </a:ext>
            </a:extLst>
          </p:cNvPr>
          <p:cNvSpPr>
            <a:spLocks noGrp="1"/>
          </p:cNvSpPr>
          <p:nvPr>
            <p:ph type="body" sz="quarter" idx="15" hasCustomPrompt="1"/>
          </p:nvPr>
        </p:nvSpPr>
        <p:spPr>
          <a:xfrm>
            <a:off x="874102" y="2856546"/>
            <a:ext cx="2016225" cy="1546058"/>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19" name="Oval 18">
            <a:extLst>
              <a:ext uri="{FF2B5EF4-FFF2-40B4-BE49-F238E27FC236}">
                <a16:creationId xmlns:a16="http://schemas.microsoft.com/office/drawing/2014/main" id="{94328F02-96CE-4A1E-9B2C-98C0125F8D40}"/>
              </a:ext>
            </a:extLst>
          </p:cNvPr>
          <p:cNvSpPr/>
          <p:nvPr/>
        </p:nvSpPr>
        <p:spPr>
          <a:xfrm>
            <a:off x="2373273" y="990817"/>
            <a:ext cx="2284696" cy="222863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92B6DCBC-045F-12A2-AA4B-70C508651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112" y="1080697"/>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DCF097-CD02-83B5-AF9A-1D7DF00FA5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83910A27-349F-0997-5FB0-94A64AF270D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10" name="Straight Connector 9">
            <a:extLst>
              <a:ext uri="{FF2B5EF4-FFF2-40B4-BE49-F238E27FC236}">
                <a16:creationId xmlns:a16="http://schemas.microsoft.com/office/drawing/2014/main" id="{546EDC2A-17A5-2237-32F2-322E383B507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6736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255125" y="6090304"/>
            <a:ext cx="9697077" cy="644214"/>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11" name="Oval 10">
            <a:extLst>
              <a:ext uri="{FF2B5EF4-FFF2-40B4-BE49-F238E27FC236}">
                <a16:creationId xmlns:a16="http://schemas.microsoft.com/office/drawing/2014/main" id="{A3AA900D-2CB3-4AAB-A29B-220F17BA83EF}"/>
              </a:ext>
            </a:extLst>
          </p:cNvPr>
          <p:cNvSpPr/>
          <p:nvPr/>
        </p:nvSpPr>
        <p:spPr>
          <a:xfrm>
            <a:off x="4946010" y="-3432"/>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val 13">
            <a:extLst>
              <a:ext uri="{FF2B5EF4-FFF2-40B4-BE49-F238E27FC236}">
                <a16:creationId xmlns:a16="http://schemas.microsoft.com/office/drawing/2014/main" id="{52B3027F-0CD8-4403-88D9-B008C2B97512}"/>
              </a:ext>
            </a:extLst>
          </p:cNvPr>
          <p:cNvSpPr/>
          <p:nvPr/>
        </p:nvSpPr>
        <p:spPr>
          <a:xfrm>
            <a:off x="2567608"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Oval 16">
            <a:extLst>
              <a:ext uri="{FF2B5EF4-FFF2-40B4-BE49-F238E27FC236}">
                <a16:creationId xmlns:a16="http://schemas.microsoft.com/office/drawing/2014/main" id="{DFEDB776-767B-456F-8D4C-87F0B4F4B98D}"/>
              </a:ext>
            </a:extLst>
          </p:cNvPr>
          <p:cNvSpPr/>
          <p:nvPr/>
        </p:nvSpPr>
        <p:spPr>
          <a:xfrm>
            <a:off x="2567608"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Oval 19">
            <a:extLst>
              <a:ext uri="{FF2B5EF4-FFF2-40B4-BE49-F238E27FC236}">
                <a16:creationId xmlns:a16="http://schemas.microsoft.com/office/drawing/2014/main" id="{321A4D0D-559D-4A7D-ADB5-F90915707149}"/>
              </a:ext>
            </a:extLst>
          </p:cNvPr>
          <p:cNvSpPr/>
          <p:nvPr/>
        </p:nvSpPr>
        <p:spPr>
          <a:xfrm>
            <a:off x="7320136" y="1004681"/>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Oval 22">
            <a:extLst>
              <a:ext uri="{FF2B5EF4-FFF2-40B4-BE49-F238E27FC236}">
                <a16:creationId xmlns:a16="http://schemas.microsoft.com/office/drawing/2014/main" id="{1D03AE55-8FD3-48C8-B97E-4AC25D702655}"/>
              </a:ext>
            </a:extLst>
          </p:cNvPr>
          <p:cNvSpPr/>
          <p:nvPr/>
        </p:nvSpPr>
        <p:spPr>
          <a:xfrm>
            <a:off x="7320136" y="3551906"/>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Oval 25">
            <a:extLst>
              <a:ext uri="{FF2B5EF4-FFF2-40B4-BE49-F238E27FC236}">
                <a16:creationId xmlns:a16="http://schemas.microsoft.com/office/drawing/2014/main" id="{02CB4D69-547C-47F4-9DBA-0756CDB16860}"/>
              </a:ext>
            </a:extLst>
          </p:cNvPr>
          <p:cNvSpPr/>
          <p:nvPr/>
        </p:nvSpPr>
        <p:spPr>
          <a:xfrm>
            <a:off x="4943872" y="4461065"/>
            <a:ext cx="2349319" cy="23493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Oval 2">
            <a:extLst>
              <a:ext uri="{FF2B5EF4-FFF2-40B4-BE49-F238E27FC236}">
                <a16:creationId xmlns:a16="http://schemas.microsoft.com/office/drawing/2014/main" id="{2180FC50-8D4E-EE53-8DB5-C35861DD9218}"/>
              </a:ext>
            </a:extLst>
          </p:cNvPr>
          <p:cNvSpPr/>
          <p:nvPr/>
        </p:nvSpPr>
        <p:spPr>
          <a:xfrm>
            <a:off x="3431704" y="1004681"/>
            <a:ext cx="5256584" cy="4896544"/>
          </a:xfrm>
          <a:prstGeom prst="ellipse">
            <a:avLst/>
          </a:prstGeom>
          <a:noFill/>
          <a:ln>
            <a:solidFill>
              <a:schemeClr val="bg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7">
            <a:extLst>
              <a:ext uri="{FF2B5EF4-FFF2-40B4-BE49-F238E27FC236}">
                <a16:creationId xmlns:a16="http://schemas.microsoft.com/office/drawing/2014/main" id="{2D846737-DA44-99A9-0A22-F0BA8104C7E1}"/>
              </a:ext>
            </a:extLst>
          </p:cNvPr>
          <p:cNvSpPr>
            <a:spLocks noGrp="1"/>
          </p:cNvSpPr>
          <p:nvPr>
            <p:ph type="body" sz="quarter" idx="11" hasCustomPrompt="1"/>
          </p:nvPr>
        </p:nvSpPr>
        <p:spPr>
          <a:xfrm>
            <a:off x="5192028" y="815602"/>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7" name="Text Placeholder 7">
            <a:extLst>
              <a:ext uri="{FF2B5EF4-FFF2-40B4-BE49-F238E27FC236}">
                <a16:creationId xmlns:a16="http://schemas.microsoft.com/office/drawing/2014/main" id="{7D068AEB-BEC0-12C3-357F-9DF2016FEC81}"/>
              </a:ext>
            </a:extLst>
          </p:cNvPr>
          <p:cNvSpPr>
            <a:spLocks noGrp="1"/>
          </p:cNvSpPr>
          <p:nvPr>
            <p:ph type="body" sz="quarter" idx="12" hasCustomPrompt="1"/>
          </p:nvPr>
        </p:nvSpPr>
        <p:spPr>
          <a:xfrm>
            <a:off x="7590823" y="1842278"/>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8" name="Text Placeholder 7">
            <a:extLst>
              <a:ext uri="{FF2B5EF4-FFF2-40B4-BE49-F238E27FC236}">
                <a16:creationId xmlns:a16="http://schemas.microsoft.com/office/drawing/2014/main" id="{785224A4-D7D0-0045-2096-93CE66EFEF30}"/>
              </a:ext>
            </a:extLst>
          </p:cNvPr>
          <p:cNvSpPr>
            <a:spLocks noGrp="1"/>
          </p:cNvSpPr>
          <p:nvPr>
            <p:ph type="body" sz="quarter" idx="13" hasCustomPrompt="1"/>
          </p:nvPr>
        </p:nvSpPr>
        <p:spPr>
          <a:xfrm>
            <a:off x="7621258"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8" name="Text Placeholder 7">
            <a:extLst>
              <a:ext uri="{FF2B5EF4-FFF2-40B4-BE49-F238E27FC236}">
                <a16:creationId xmlns:a16="http://schemas.microsoft.com/office/drawing/2014/main" id="{ECA3AF0B-E942-5A3E-DE31-B0293B6EABD9}"/>
              </a:ext>
            </a:extLst>
          </p:cNvPr>
          <p:cNvSpPr>
            <a:spLocks noGrp="1"/>
          </p:cNvSpPr>
          <p:nvPr>
            <p:ph type="body" sz="quarter" idx="14" hasCustomPrompt="1"/>
          </p:nvPr>
        </p:nvSpPr>
        <p:spPr>
          <a:xfrm>
            <a:off x="5214560" y="5294247"/>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29" name="Text Placeholder 7">
            <a:extLst>
              <a:ext uri="{FF2B5EF4-FFF2-40B4-BE49-F238E27FC236}">
                <a16:creationId xmlns:a16="http://schemas.microsoft.com/office/drawing/2014/main" id="{040C95BF-AAEE-FAC2-7E1E-A67222E3A3E5}"/>
              </a:ext>
            </a:extLst>
          </p:cNvPr>
          <p:cNvSpPr>
            <a:spLocks noGrp="1"/>
          </p:cNvSpPr>
          <p:nvPr>
            <p:ph type="body" sz="quarter" idx="15" hasCustomPrompt="1"/>
          </p:nvPr>
        </p:nvSpPr>
        <p:spPr>
          <a:xfrm>
            <a:off x="2838296" y="4385088"/>
            <a:ext cx="1807943" cy="682953"/>
          </a:xfrm>
          <a:prstGeom prst="rect">
            <a:avLst/>
          </a:prstGeom>
        </p:spPr>
        <p:txBody>
          <a:bodyPr anchor="ctr">
            <a:noAutofit/>
          </a:bodyPr>
          <a:lstStyle>
            <a:lvl1pPr marL="0" indent="0">
              <a:buNone/>
              <a:defRPr sz="16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30" name="Text Placeholder 7">
            <a:extLst>
              <a:ext uri="{FF2B5EF4-FFF2-40B4-BE49-F238E27FC236}">
                <a16:creationId xmlns:a16="http://schemas.microsoft.com/office/drawing/2014/main" id="{CFE97C0C-B69E-9086-E230-E27861E18350}"/>
              </a:ext>
            </a:extLst>
          </p:cNvPr>
          <p:cNvSpPr>
            <a:spLocks noGrp="1"/>
          </p:cNvSpPr>
          <p:nvPr>
            <p:ph type="body" sz="quarter" idx="16" hasCustomPrompt="1"/>
          </p:nvPr>
        </p:nvSpPr>
        <p:spPr>
          <a:xfrm>
            <a:off x="2812932" y="1837863"/>
            <a:ext cx="1807943" cy="682953"/>
          </a:xfrm>
          <a:prstGeom prst="rect">
            <a:avLst/>
          </a:prstGeom>
        </p:spPr>
        <p:txBody>
          <a:bodyPr anchor="ctr">
            <a:noAutofit/>
          </a:bodyPr>
          <a:lstStyle>
            <a:lvl1pPr marL="0" indent="0">
              <a:buNone/>
              <a:defRPr sz="16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pic>
        <p:nvPicPr>
          <p:cNvPr id="5" name="Picture 4">
            <a:extLst>
              <a:ext uri="{FF2B5EF4-FFF2-40B4-BE49-F238E27FC236}">
                <a16:creationId xmlns:a16="http://schemas.microsoft.com/office/drawing/2014/main" id="{9230BE11-7D84-FAEF-612C-B2D4D94077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23B9D50A-EBA8-CD7F-8D37-86AE72A3A36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F8C284E-DBC1-B5BF-CB34-D2366C0A293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180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END slide, contacts">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7DB7EBC7-9D4F-06D6-AA08-13B28C3BD703}"/>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p:cNvSpPr/>
          <p:nvPr/>
        </p:nvSpPr>
        <p:spPr>
          <a:xfrm>
            <a:off x="8112224" y="4218580"/>
            <a:ext cx="2451832" cy="23948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latin typeface="Arial" pitchFamily="34" charset="0"/>
                <a:cs typeface="Arial" pitchFamily="34" charset="0"/>
              </a:rPr>
              <a:t> </a:t>
            </a:r>
          </a:p>
          <a:p>
            <a:endParaRPr lang="en-GB" sz="1600" b="1" dirty="0">
              <a:latin typeface="Arial" pitchFamily="34" charset="0"/>
              <a:cs typeface="Arial" pitchFamily="34" charset="0"/>
            </a:endParaRPr>
          </a:p>
        </p:txBody>
      </p:sp>
      <p:sp>
        <p:nvSpPr>
          <p:cNvPr id="4" name="Title 5">
            <a:extLst>
              <a:ext uri="{FF2B5EF4-FFF2-40B4-BE49-F238E27FC236}">
                <a16:creationId xmlns:a16="http://schemas.microsoft.com/office/drawing/2014/main" id="{D0C06E3D-CE9D-4FCD-9BF6-2175C910433D}"/>
              </a:ext>
            </a:extLst>
          </p:cNvPr>
          <p:cNvSpPr>
            <a:spLocks noGrp="1"/>
          </p:cNvSpPr>
          <p:nvPr>
            <p:ph type="title" hasCustomPrompt="1"/>
          </p:nvPr>
        </p:nvSpPr>
        <p:spPr>
          <a:xfrm>
            <a:off x="3595068" y="2963670"/>
            <a:ext cx="4200466" cy="1143000"/>
          </a:xfrm>
          <a:prstGeom prst="rect">
            <a:avLst/>
          </a:prstGeom>
        </p:spPr>
        <p:txBody>
          <a:bodyPr/>
          <a:lstStyle>
            <a:lvl1pPr algn="l">
              <a:defRPr b="1">
                <a:solidFill>
                  <a:schemeClr val="accent1"/>
                </a:solidFill>
              </a:defRPr>
            </a:lvl1pPr>
          </a:lstStyle>
          <a:p>
            <a:r>
              <a:rPr lang="en-US" dirty="0"/>
              <a:t>Click to edit end title</a:t>
            </a:r>
            <a:endParaRPr lang="en-GB" dirty="0"/>
          </a:p>
        </p:txBody>
      </p:sp>
      <p:sp>
        <p:nvSpPr>
          <p:cNvPr id="5" name="TextBox 4">
            <a:extLst>
              <a:ext uri="{FF2B5EF4-FFF2-40B4-BE49-F238E27FC236}">
                <a16:creationId xmlns:a16="http://schemas.microsoft.com/office/drawing/2014/main" id="{7A1DF485-6978-6589-9EC5-CD92C97CC286}"/>
              </a:ext>
            </a:extLst>
          </p:cNvPr>
          <p:cNvSpPr txBox="1"/>
          <p:nvPr/>
        </p:nvSpPr>
        <p:spPr>
          <a:xfrm>
            <a:off x="263353" y="5714433"/>
            <a:ext cx="2952327" cy="954107"/>
          </a:xfrm>
          <a:prstGeom prst="rect">
            <a:avLst/>
          </a:prstGeom>
          <a:noFill/>
        </p:spPr>
        <p:txBody>
          <a:bodyPr wrap="square" anchor="b">
            <a:spAutoFit/>
          </a:bodyPr>
          <a:lstStyle/>
          <a:p>
            <a:pPr marL="0" algn="l" rtl="0" eaLnBrk="1" latinLnBrk="0" hangingPunct="1">
              <a:spcBef>
                <a:spcPts val="0"/>
              </a:spcBef>
              <a:spcAft>
                <a:spcPts val="0"/>
              </a:spcAft>
            </a:pPr>
            <a:r>
              <a:rPr lang="en-GB" sz="1400" b="0" kern="1200"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This was created by the Service Transformation Group which is facilitated by NSS’s Programme Management Services. </a:t>
            </a:r>
            <a:endParaRPr lang="en-GB" sz="1100" dirty="0">
              <a:effectLst/>
            </a:endParaRPr>
          </a:p>
        </p:txBody>
      </p:sp>
      <p:pic>
        <p:nvPicPr>
          <p:cNvPr id="3" name="Picture 2">
            <a:extLst>
              <a:ext uri="{FF2B5EF4-FFF2-40B4-BE49-F238E27FC236}">
                <a16:creationId xmlns:a16="http://schemas.microsoft.com/office/drawing/2014/main" id="{F8306B3C-CBEB-8D4E-02F4-3F7515737B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5E1CD579-5D08-929E-2495-3DDEE42C59A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0354D8D7-CCDF-1813-DBBD-0E2EF773AF2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942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525C-FF5C-2DC6-EF16-839F3DDBC25F}"/>
              </a:ext>
            </a:extLst>
          </p:cNvPr>
          <p:cNvSpPr>
            <a:spLocks noGrp="1"/>
          </p:cNvSpPr>
          <p:nvPr>
            <p:ph type="title"/>
          </p:nvPr>
        </p:nvSpPr>
        <p:spPr/>
        <p:txBody>
          <a:bodyPr/>
          <a:lstStyle/>
          <a:p>
            <a:r>
              <a:rPr lang="en-GB"/>
              <a:t>Click to edit Master title style</a:t>
            </a:r>
          </a:p>
        </p:txBody>
      </p:sp>
      <p:sp>
        <p:nvSpPr>
          <p:cNvPr id="3" name="Rectangle 2">
            <a:extLst>
              <a:ext uri="{FF2B5EF4-FFF2-40B4-BE49-F238E27FC236}">
                <a16:creationId xmlns:a16="http://schemas.microsoft.com/office/drawing/2014/main" id="{EE673617-E346-6AA6-D60A-AF66EB72A2C0}"/>
              </a:ext>
            </a:extLst>
          </p:cNvPr>
          <p:cNvSpPr>
            <a:spLocks noGrp="1" noRot="1" noMove="1" noResize="1" noEditPoints="1" noAdjustHandles="1" noChangeArrowheads="1" noChangeShapeType="1"/>
          </p:cNvSpPr>
          <p:nvPr/>
        </p:nvSpPr>
        <p:spPr>
          <a:xfrm>
            <a:off x="342683" y="2520000"/>
            <a:ext cx="2340000" cy="162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2"/>
              </a:solidFill>
            </a:endParaRPr>
          </a:p>
        </p:txBody>
      </p:sp>
      <p:sp>
        <p:nvSpPr>
          <p:cNvPr id="4" name="Rectangle 3">
            <a:extLst>
              <a:ext uri="{FF2B5EF4-FFF2-40B4-BE49-F238E27FC236}">
                <a16:creationId xmlns:a16="http://schemas.microsoft.com/office/drawing/2014/main" id="{B7FECF40-4F87-7089-2002-9A0B56B78DB7}"/>
              </a:ext>
            </a:extLst>
          </p:cNvPr>
          <p:cNvSpPr>
            <a:spLocks noGrp="1" noRot="1" noMove="1" noResize="1" noEditPoints="1" noAdjustHandles="1" noChangeArrowheads="1" noChangeShapeType="1"/>
          </p:cNvSpPr>
          <p:nvPr/>
        </p:nvSpPr>
        <p:spPr>
          <a:xfrm>
            <a:off x="2880000" y="2520000"/>
            <a:ext cx="2880000" cy="2880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t"/>
          <a:lstStyle/>
          <a:p>
            <a:pPr algn="ctr"/>
            <a:endParaRPr lang="en-GB" dirty="0"/>
          </a:p>
        </p:txBody>
      </p:sp>
      <p:sp>
        <p:nvSpPr>
          <p:cNvPr id="5" name="Rectangle 4">
            <a:extLst>
              <a:ext uri="{FF2B5EF4-FFF2-40B4-BE49-F238E27FC236}">
                <a16:creationId xmlns:a16="http://schemas.microsoft.com/office/drawing/2014/main" id="{0C101C64-13A5-C58B-AD45-648E9824E8E4}"/>
              </a:ext>
            </a:extLst>
          </p:cNvPr>
          <p:cNvSpPr>
            <a:spLocks noGrp="1" noRot="1" noMove="1" noResize="1" noEditPoints="1" noAdjustHandles="1" noChangeArrowheads="1" noChangeShapeType="1"/>
          </p:cNvSpPr>
          <p:nvPr/>
        </p:nvSpPr>
        <p:spPr>
          <a:xfrm>
            <a:off x="5940000" y="2520000"/>
            <a:ext cx="2880000" cy="900000"/>
          </a:xfrm>
          <a:prstGeom prst="rect">
            <a:avLst/>
          </a:prstGeom>
          <a:solidFill>
            <a:srgbClr val="FFCC00"/>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ctr"/>
          <a:lstStyle/>
          <a:p>
            <a:pPr algn="ctr"/>
            <a:endParaRPr lang="en-GB" dirty="0">
              <a:solidFill>
                <a:srgbClr val="004785"/>
              </a:solidFill>
            </a:endParaRPr>
          </a:p>
        </p:txBody>
      </p:sp>
      <p:sp>
        <p:nvSpPr>
          <p:cNvPr id="6" name="Rectangle 5">
            <a:extLst>
              <a:ext uri="{FF2B5EF4-FFF2-40B4-BE49-F238E27FC236}">
                <a16:creationId xmlns:a16="http://schemas.microsoft.com/office/drawing/2014/main" id="{CBD94BDD-3FFA-609F-9887-48BF3A49F65B}"/>
              </a:ext>
            </a:extLst>
          </p:cNvPr>
          <p:cNvSpPr>
            <a:spLocks noGrp="1" noRot="1" noMove="1" noResize="1" noEditPoints="1" noAdjustHandles="1" noChangeArrowheads="1" noChangeShapeType="1"/>
          </p:cNvSpPr>
          <p:nvPr/>
        </p:nvSpPr>
        <p:spPr>
          <a:xfrm>
            <a:off x="9000000" y="2520000"/>
            <a:ext cx="2880000" cy="28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6800" rIns="90000" bIns="46800" rtlCol="0" anchor="b" anchorCtr="0"/>
          <a:lstStyle/>
          <a:p>
            <a:pPr algn="ctr"/>
            <a:endParaRPr lang="en-GB" dirty="0">
              <a:solidFill>
                <a:schemeClr val="bg1"/>
              </a:solidFill>
            </a:endParaRPr>
          </a:p>
        </p:txBody>
      </p:sp>
      <p:sp>
        <p:nvSpPr>
          <p:cNvPr id="7" name="Rectangle 6">
            <a:extLst>
              <a:ext uri="{FF2B5EF4-FFF2-40B4-BE49-F238E27FC236}">
                <a16:creationId xmlns:a16="http://schemas.microsoft.com/office/drawing/2014/main" id="{EA1F6227-2686-5A62-E06C-E78BF837DE1B}"/>
              </a:ext>
            </a:extLst>
          </p:cNvPr>
          <p:cNvSpPr>
            <a:spLocks noGrp="1" noRot="1" noMove="1" noResize="1" noEditPoints="1" noAdjustHandles="1" noChangeArrowheads="1" noChangeShapeType="1"/>
          </p:cNvSpPr>
          <p:nvPr/>
        </p:nvSpPr>
        <p:spPr>
          <a:xfrm>
            <a:off x="5940000" y="3600000"/>
            <a:ext cx="288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 tIns="45720" rIns="90000" bIns="45720" rtlCol="0" anchor="b" anchorCtr="0"/>
          <a:lstStyle/>
          <a:p>
            <a:pPr algn="ctr"/>
            <a:endParaRPr lang="en-GB" dirty="0">
              <a:solidFill>
                <a:schemeClr val="bg1"/>
              </a:solidFill>
            </a:endParaRPr>
          </a:p>
        </p:txBody>
      </p:sp>
      <p:sp>
        <p:nvSpPr>
          <p:cNvPr id="8" name="Rectangle 7">
            <a:extLst>
              <a:ext uri="{FF2B5EF4-FFF2-40B4-BE49-F238E27FC236}">
                <a16:creationId xmlns:a16="http://schemas.microsoft.com/office/drawing/2014/main" id="{A48403A0-08D1-7E0C-809A-21108B46916D}"/>
              </a:ext>
            </a:extLst>
          </p:cNvPr>
          <p:cNvSpPr>
            <a:spLocks noGrp="1" noRot="1" noMove="1" noResize="1" noEditPoints="1" noAdjustHandles="1" noChangeArrowheads="1" noChangeShapeType="1"/>
          </p:cNvSpPr>
          <p:nvPr/>
        </p:nvSpPr>
        <p:spPr>
          <a:xfrm>
            <a:off x="342683" y="4320000"/>
            <a:ext cx="2340000" cy="1080000"/>
          </a:xfrm>
          <a:prstGeom prst="rect">
            <a:avLst/>
          </a:prstGeom>
          <a:solidFill>
            <a:srgbClr val="CFE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4785"/>
              </a:solidFill>
            </a:endParaRPr>
          </a:p>
        </p:txBody>
      </p:sp>
      <p:sp>
        <p:nvSpPr>
          <p:cNvPr id="10" name="TextBox 9">
            <a:extLst>
              <a:ext uri="{FF2B5EF4-FFF2-40B4-BE49-F238E27FC236}">
                <a16:creationId xmlns:a16="http://schemas.microsoft.com/office/drawing/2014/main" id="{B0FF9B55-4E30-78F3-0F7E-3CF73FCC8D89}"/>
              </a:ext>
            </a:extLst>
          </p:cNvPr>
          <p:cNvSpPr txBox="1"/>
          <p:nvPr/>
        </p:nvSpPr>
        <p:spPr>
          <a:xfrm>
            <a:off x="255124" y="600943"/>
            <a:ext cx="3176580" cy="307777"/>
          </a:xfrm>
          <a:prstGeom prst="rect">
            <a:avLst/>
          </a:prstGeom>
          <a:noFill/>
          <a:ln>
            <a:noFill/>
          </a:ln>
        </p:spPr>
        <p:txBody>
          <a:bodyPr wrap="square" rtlCol="0">
            <a:spAutoFit/>
          </a:bodyPr>
          <a:lstStyle/>
          <a:p>
            <a:r>
              <a:rPr lang="en-GB" sz="1400" b="0" dirty="0">
                <a:solidFill>
                  <a:schemeClr val="bg1"/>
                </a:solidFill>
              </a:rPr>
              <a:t>Programme Management Services</a:t>
            </a:r>
          </a:p>
        </p:txBody>
      </p:sp>
      <p:cxnSp>
        <p:nvCxnSpPr>
          <p:cNvPr id="11" name="Straight Connector 10">
            <a:extLst>
              <a:ext uri="{FF2B5EF4-FFF2-40B4-BE49-F238E27FC236}">
                <a16:creationId xmlns:a16="http://schemas.microsoft.com/office/drawing/2014/main" id="{C1A1766D-5535-95D6-04E1-C22106DFC586}"/>
              </a:ext>
            </a:extLst>
          </p:cNvPr>
          <p:cNvCxnSpPr>
            <a:cxnSpLocks/>
          </p:cNvCxnSpPr>
          <p:nvPr/>
        </p:nvCxnSpPr>
        <p:spPr>
          <a:xfrm>
            <a:off x="-113122" y="8564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4BB910-FDB3-9C87-FB6C-23F5B3CF13E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2809815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85D1D1F-A7AF-0D8C-9190-6DCD74E5C578}"/>
              </a:ext>
            </a:extLst>
          </p:cNvPr>
          <p:cNvSpPr>
            <a:spLocks noGrp="1" noRot="1" noMove="1" noResize="1" noEditPoints="1" noAdjustHandles="1" noChangeArrowheads="1" noChangeShapeType="1"/>
          </p:cNvSpPr>
          <p:nvPr>
            <p:ph type="title"/>
          </p:nvPr>
        </p:nvSpPr>
        <p:spPr>
          <a:xfrm>
            <a:off x="1314000" y="118800"/>
            <a:ext cx="6452480" cy="500400"/>
          </a:xfrm>
          <a:prstGeom prst="rect">
            <a:avLst/>
          </a:prstGeom>
        </p:spPr>
        <p:txBody>
          <a:bodyPr vert="horz" lIns="91440" tIns="45720" rIns="91440" bIns="45720" rtlCol="0" anchor="ctr">
            <a:noAutofit/>
          </a:bodyPr>
          <a:lstStyle>
            <a:lvl1pPr>
              <a:defRPr>
                <a:latin typeface="Arial Nova" panose="020B0504020202020204" pitchFamily="34" charset="0"/>
              </a:defRPr>
            </a:lvl1pPr>
          </a:lstStyle>
          <a:p>
            <a:r>
              <a:rPr lang="en-GB"/>
              <a:t>Click to edit Master title style</a:t>
            </a:r>
            <a:endParaRPr lang="en-US"/>
          </a:p>
        </p:txBody>
      </p:sp>
      <p:sp>
        <p:nvSpPr>
          <p:cNvPr id="2" name="TextBox 1">
            <a:extLst>
              <a:ext uri="{FF2B5EF4-FFF2-40B4-BE49-F238E27FC236}">
                <a16:creationId xmlns:a16="http://schemas.microsoft.com/office/drawing/2014/main" id="{285D5F7E-769F-87DC-79B5-21FBBA2F6FBB}"/>
              </a:ext>
            </a:extLst>
          </p:cNvPr>
          <p:cNvSpPr txBox="1"/>
          <p:nvPr/>
        </p:nvSpPr>
        <p:spPr>
          <a:xfrm>
            <a:off x="255124" y="64937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3" name="Straight Connector 2">
            <a:extLst>
              <a:ext uri="{FF2B5EF4-FFF2-40B4-BE49-F238E27FC236}">
                <a16:creationId xmlns:a16="http://schemas.microsoft.com/office/drawing/2014/main" id="{7FC9C1E6-9574-CAE9-1039-7AC15CB4CE3B}"/>
              </a:ext>
            </a:extLst>
          </p:cNvPr>
          <p:cNvCxnSpPr>
            <a:cxnSpLocks/>
          </p:cNvCxnSpPr>
          <p:nvPr/>
        </p:nvCxnSpPr>
        <p:spPr>
          <a:xfrm>
            <a:off x="-113122" y="6749278"/>
            <a:ext cx="32567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735B1BB-C384-1CB8-3456-6A9D02C5FC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484000" y="144000"/>
            <a:ext cx="540000" cy="550793"/>
          </a:xfrm>
          <a:prstGeom prst="rect">
            <a:avLst/>
          </a:prstGeom>
        </p:spPr>
      </p:pic>
      <p:sp>
        <p:nvSpPr>
          <p:cNvPr id="8" name="Text Placeholder 5">
            <a:extLst>
              <a:ext uri="{FF2B5EF4-FFF2-40B4-BE49-F238E27FC236}">
                <a16:creationId xmlns:a16="http://schemas.microsoft.com/office/drawing/2014/main" id="{66C26F3E-99B6-60C2-5F5D-88CFE4699988}"/>
              </a:ext>
            </a:extLst>
          </p:cNvPr>
          <p:cNvSpPr>
            <a:spLocks noGrp="1"/>
          </p:cNvSpPr>
          <p:nvPr>
            <p:ph type="body" sz="quarter" idx="10" hasCustomPrompt="1"/>
          </p:nvPr>
        </p:nvSpPr>
        <p:spPr>
          <a:xfrm>
            <a:off x="1315280" y="619200"/>
            <a:ext cx="6451200" cy="313200"/>
          </a:xfrm>
        </p:spPr>
        <p:txBody>
          <a:bodyPr>
            <a:noAutofit/>
          </a:bodyPr>
          <a:lstStyle>
            <a:lvl1pPr>
              <a:defRPr sz="1400">
                <a:solidFill>
                  <a:schemeClr val="bg1"/>
                </a:solidFill>
                <a:latin typeface="Arial Nova" panose="020B0504020202020204" pitchFamily="34" charset="0"/>
              </a:defRPr>
            </a:lvl1pPr>
            <a:lvl2pPr>
              <a:defRPr sz="1200">
                <a:latin typeface="Aptos Light" panose="020B0004020202020204" pitchFamily="34" charset="0"/>
              </a:defRPr>
            </a:lvl2pPr>
            <a:lvl3pPr>
              <a:defRPr sz="1200">
                <a:latin typeface="Aptos Light" panose="020B0004020202020204" pitchFamily="34" charset="0"/>
              </a:defRPr>
            </a:lvl3pPr>
            <a:lvl4pPr>
              <a:defRPr sz="1200">
                <a:latin typeface="Aptos Light" panose="020B0004020202020204" pitchFamily="34" charset="0"/>
              </a:defRPr>
            </a:lvl4pPr>
            <a:lvl5pPr>
              <a:defRPr sz="1200">
                <a:latin typeface="Aptos Light" panose="020B0004020202020204" pitchFamily="34" charset="0"/>
              </a:defRPr>
            </a:lvl5pPr>
          </a:lstStyle>
          <a:p>
            <a:pPr lvl="0"/>
            <a:r>
              <a:rPr lang="en-US"/>
              <a:t>Click to edit Master subtitle styles</a:t>
            </a:r>
          </a:p>
        </p:txBody>
      </p:sp>
    </p:spTree>
    <p:extLst>
      <p:ext uri="{BB962C8B-B14F-4D97-AF65-F5344CB8AC3E}">
        <p14:creationId xmlns:p14="http://schemas.microsoft.com/office/powerpoint/2010/main" val="23648354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NHS NSS Cover Slide 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E6307F-01C7-D0D2-7FD0-D6AD78515F18}"/>
              </a:ext>
            </a:extLst>
          </p:cNvPr>
          <p:cNvSpPr/>
          <p:nvPr/>
        </p:nvSpPr>
        <p:spPr>
          <a:xfrm>
            <a:off x="2672226" y="5120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040216" y="4221088"/>
            <a:ext cx="2448272" cy="24208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itle 5">
            <a:extLst>
              <a:ext uri="{FF2B5EF4-FFF2-40B4-BE49-F238E27FC236}">
                <a16:creationId xmlns:a16="http://schemas.microsoft.com/office/drawing/2014/main" id="{CD73E647-4D93-44ED-9FA9-7D79FAA5F48F}"/>
              </a:ext>
            </a:extLst>
          </p:cNvPr>
          <p:cNvSpPr>
            <a:spLocks noGrp="1"/>
          </p:cNvSpPr>
          <p:nvPr>
            <p:ph type="title"/>
          </p:nvPr>
        </p:nvSpPr>
        <p:spPr>
          <a:xfrm>
            <a:off x="3452398" y="2636912"/>
            <a:ext cx="4587818"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1" name="Text Placeholder 2">
            <a:extLst>
              <a:ext uri="{FF2B5EF4-FFF2-40B4-BE49-F238E27FC236}">
                <a16:creationId xmlns:a16="http://schemas.microsoft.com/office/drawing/2014/main" id="{A612832A-0D47-4EB5-AEDF-9522BBE09B28}"/>
              </a:ext>
            </a:extLst>
          </p:cNvPr>
          <p:cNvSpPr>
            <a:spLocks noGrp="1"/>
          </p:cNvSpPr>
          <p:nvPr>
            <p:ph type="body" sz="quarter" idx="11" hasCustomPrompt="1"/>
          </p:nvPr>
        </p:nvSpPr>
        <p:spPr>
          <a:xfrm>
            <a:off x="3452398" y="4000500"/>
            <a:ext cx="3649133" cy="427037"/>
          </a:xfrm>
          <a:prstGeom prst="rect">
            <a:avLst/>
          </a:prstGeom>
        </p:spPr>
        <p:txBody>
          <a:bodyPr>
            <a:noAutofit/>
          </a:bodyPr>
          <a:lstStyle>
            <a:lvl1pPr marL="0" indent="0">
              <a:buFontTx/>
              <a:buNone/>
              <a:defRPr lang="en-GB" sz="1600" dirty="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sp>
        <p:nvSpPr>
          <p:cNvPr id="12" name="Text Placeholder 7">
            <a:extLst>
              <a:ext uri="{FF2B5EF4-FFF2-40B4-BE49-F238E27FC236}">
                <a16:creationId xmlns:a16="http://schemas.microsoft.com/office/drawing/2014/main" id="{3550B451-8CBF-4C67-ACF5-76BA7F9FE563}"/>
              </a:ext>
            </a:extLst>
          </p:cNvPr>
          <p:cNvSpPr>
            <a:spLocks noGrp="1"/>
          </p:cNvSpPr>
          <p:nvPr>
            <p:ph type="body" sz="quarter" idx="10" hasCustomPrompt="1"/>
          </p:nvPr>
        </p:nvSpPr>
        <p:spPr>
          <a:xfrm>
            <a:off x="8424258" y="4974332"/>
            <a:ext cx="2039031"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3" name="Picture 2">
            <a:extLst>
              <a:ext uri="{FF2B5EF4-FFF2-40B4-BE49-F238E27FC236}">
                <a16:creationId xmlns:a16="http://schemas.microsoft.com/office/drawing/2014/main" id="{D1D6A9BB-4A3C-F9F3-B470-4C23199F9D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7B492E56-BECA-A284-7166-266DED1727D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5" name="Straight Connector 4">
            <a:extLst>
              <a:ext uri="{FF2B5EF4-FFF2-40B4-BE49-F238E27FC236}">
                <a16:creationId xmlns:a16="http://schemas.microsoft.com/office/drawing/2014/main" id="{A04AC22D-B2AF-3682-9B64-A544CDEAE2D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246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NHS NSS Cover Slide 2">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6A8417C-A373-2F84-D159-2CA18529AA22}"/>
              </a:ext>
            </a:extLst>
          </p:cNvPr>
          <p:cNvSpPr/>
          <p:nvPr/>
        </p:nvSpPr>
        <p:spPr>
          <a:xfrm>
            <a:off x="3396960" y="504995"/>
            <a:ext cx="6046151" cy="604615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535493" y="4000500"/>
            <a:ext cx="2400267" cy="2376264"/>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7" name="Title 5">
            <a:extLst>
              <a:ext uri="{FF2B5EF4-FFF2-40B4-BE49-F238E27FC236}">
                <a16:creationId xmlns:a16="http://schemas.microsoft.com/office/drawing/2014/main" id="{6A992DB8-0564-43A1-AE93-68A3CFEBC2E7}"/>
              </a:ext>
            </a:extLst>
          </p:cNvPr>
          <p:cNvSpPr>
            <a:spLocks noGrp="1"/>
          </p:cNvSpPr>
          <p:nvPr>
            <p:ph type="title"/>
          </p:nvPr>
        </p:nvSpPr>
        <p:spPr>
          <a:xfrm>
            <a:off x="4259398" y="2636912"/>
            <a:ext cx="4321274"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sp>
        <p:nvSpPr>
          <p:cNvPr id="10" name="Text Placeholder 7">
            <a:extLst>
              <a:ext uri="{FF2B5EF4-FFF2-40B4-BE49-F238E27FC236}">
                <a16:creationId xmlns:a16="http://schemas.microsoft.com/office/drawing/2014/main" id="{2265D8C6-2901-49FC-8196-D8611216942C}"/>
              </a:ext>
            </a:extLst>
          </p:cNvPr>
          <p:cNvSpPr>
            <a:spLocks noGrp="1"/>
          </p:cNvSpPr>
          <p:nvPr>
            <p:ph type="body" sz="quarter" idx="10" hasCustomPrompt="1"/>
          </p:nvPr>
        </p:nvSpPr>
        <p:spPr>
          <a:xfrm>
            <a:off x="1659144" y="4731432"/>
            <a:ext cx="2036590"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8" name="Text Placeholder 2">
            <a:extLst>
              <a:ext uri="{FF2B5EF4-FFF2-40B4-BE49-F238E27FC236}">
                <a16:creationId xmlns:a16="http://schemas.microsoft.com/office/drawing/2014/main" id="{9F9BB9EC-D554-4789-9287-F41261F34F62}"/>
              </a:ext>
            </a:extLst>
          </p:cNvPr>
          <p:cNvSpPr>
            <a:spLocks noGrp="1"/>
          </p:cNvSpPr>
          <p:nvPr>
            <p:ph type="body" sz="quarter" idx="11" hasCustomPrompt="1"/>
          </p:nvPr>
        </p:nvSpPr>
        <p:spPr>
          <a:xfrm>
            <a:off x="4271432" y="3928492"/>
            <a:ext cx="3649133" cy="427037"/>
          </a:xfrm>
          <a:prstGeom prst="rect">
            <a:avLst/>
          </a:prstGeom>
        </p:spPr>
        <p:txBody>
          <a:bodyPr>
            <a:noAutofit/>
          </a:bodyPr>
          <a:lstStyle>
            <a:lvl1pPr marL="0" indent="0">
              <a:buFontTx/>
              <a:buNone/>
              <a:defRPr lang="en-GB" sz="1600" dirty="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a:t>
            </a:r>
          </a:p>
          <a:p>
            <a:pPr marL="0" marR="0" lvl="0" indent="0" algn="l" defTabSz="914400" rtl="0" eaLnBrk="1" fontAlgn="auto" latinLnBrk="0" hangingPunct="1">
              <a:lnSpc>
                <a:spcPct val="100000"/>
              </a:lnSpc>
              <a:spcBef>
                <a:spcPct val="20000"/>
              </a:spcBef>
              <a:spcAft>
                <a:spcPts val="0"/>
              </a:spcAft>
              <a:buClrTx/>
              <a:buSzTx/>
              <a:buFontTx/>
              <a:buNone/>
              <a:tabLst/>
              <a:defRPr/>
            </a:pPr>
            <a:r>
              <a:rPr lang="en-GB" b="1" dirty="0">
                <a:solidFill>
                  <a:srgbClr val="004785"/>
                </a:solidFill>
                <a:latin typeface="Arial" pitchFamily="34" charset="0"/>
                <a:cs typeface="Arial" pitchFamily="34" charset="0"/>
              </a:rPr>
              <a:t>Title/position (16pt)</a:t>
            </a:r>
          </a:p>
        </p:txBody>
      </p:sp>
      <p:pic>
        <p:nvPicPr>
          <p:cNvPr id="3" name="Picture 2">
            <a:extLst>
              <a:ext uri="{FF2B5EF4-FFF2-40B4-BE49-F238E27FC236}">
                <a16:creationId xmlns:a16="http://schemas.microsoft.com/office/drawing/2014/main" id="{23E1D409-B786-BE32-CDCB-CA00BD50AF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139E33C7-81B9-5655-81FB-9B4B4216E0D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8A610BC6-D6CD-DDA5-D94F-8D783416786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8684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NHS NSS Cover Slide 3">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F2EB355-12B3-D7DB-8521-0DC7ECB0C6EC}"/>
              </a:ext>
            </a:extLst>
          </p:cNvPr>
          <p:cNvSpPr/>
          <p:nvPr/>
        </p:nvSpPr>
        <p:spPr>
          <a:xfrm>
            <a:off x="6305625" y="1916832"/>
            <a:ext cx="6827981" cy="68279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5" name="Text Placeholder 2">
            <a:extLst>
              <a:ext uri="{FF2B5EF4-FFF2-40B4-BE49-F238E27FC236}">
                <a16:creationId xmlns:a16="http://schemas.microsoft.com/office/drawing/2014/main" id="{5743FFEB-8C83-4ADE-B91C-607461313C20}"/>
              </a:ext>
            </a:extLst>
          </p:cNvPr>
          <p:cNvSpPr>
            <a:spLocks noGrp="1"/>
          </p:cNvSpPr>
          <p:nvPr>
            <p:ph type="body" sz="quarter" idx="11" hasCustomPrompt="1"/>
          </p:nvPr>
        </p:nvSpPr>
        <p:spPr>
          <a:xfrm>
            <a:off x="7608168" y="5320955"/>
            <a:ext cx="3649133" cy="427037"/>
          </a:xfrm>
          <a:prstGeom prst="rect">
            <a:avLst/>
          </a:prstGeom>
        </p:spPr>
        <p:txBody>
          <a:bodyPr>
            <a:noAutofit/>
          </a:bodyPr>
          <a:lstStyle>
            <a:lvl1pPr marL="0" indent="0">
              <a:buFontTx/>
              <a:buNone/>
              <a:defRPr lang="en-GB" sz="1800" b="0" dirty="0" smtClean="0"/>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b="1" dirty="0">
                <a:solidFill>
                  <a:srgbClr val="004785"/>
                </a:solidFill>
                <a:latin typeface="Arial" pitchFamily="34" charset="0"/>
                <a:cs typeface="Arial" pitchFamily="34" charset="0"/>
              </a:rPr>
              <a:t>Presenter Name Title/position</a:t>
            </a: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7608168" y="4005064"/>
            <a:ext cx="4053049" cy="1143000"/>
          </a:xfrm>
          <a:prstGeom prst="rect">
            <a:avLst/>
          </a:prstGeom>
        </p:spPr>
        <p:txBody>
          <a:bodyPr/>
          <a:lstStyle>
            <a:lvl1pPr algn="l">
              <a:defRPr b="1">
                <a:solidFill>
                  <a:schemeClr val="accent1"/>
                </a:solidFill>
              </a:defRPr>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63ED222D-2DEC-20FB-36D2-4D692647D7F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3DC10019-75B4-9E9D-21CA-3601DFB1230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AE279E7E-88D7-E0F1-37FD-3BB613D1DD54}"/>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76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a:extLst>
              <a:ext uri="{FF2B5EF4-FFF2-40B4-BE49-F238E27FC236}">
                <a16:creationId xmlns:a16="http://schemas.microsoft.com/office/drawing/2014/main" id="{C67B5453-5F0E-41A4-D648-15E9B8992D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4" name="TextBox 3">
            <a:extLst>
              <a:ext uri="{FF2B5EF4-FFF2-40B4-BE49-F238E27FC236}">
                <a16:creationId xmlns:a16="http://schemas.microsoft.com/office/drawing/2014/main" id="{C8C7223D-F1D4-DC75-9E7F-E2E03631071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6" name="Straight Connector 5">
            <a:extLst>
              <a:ext uri="{FF2B5EF4-FFF2-40B4-BE49-F238E27FC236}">
                <a16:creationId xmlns:a16="http://schemas.microsoft.com/office/drawing/2014/main" id="{CDA19B12-7B7A-547F-9499-446FC6845977}"/>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009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7" name="Picture 6">
            <a:extLst>
              <a:ext uri="{FF2B5EF4-FFF2-40B4-BE49-F238E27FC236}">
                <a16:creationId xmlns:a16="http://schemas.microsoft.com/office/drawing/2014/main" id="{B7128C60-C8B7-971B-BB15-B71BB990DCA3}"/>
              </a:ext>
            </a:extLst>
          </p:cNvPr>
          <p:cNvPicPr>
            <a:picLocks noChangeAspect="1"/>
          </p:cNvPicPr>
          <p:nvPr/>
        </p:nvPicPr>
        <p:blipFill>
          <a:blip r:embed="rId2"/>
          <a:stretch>
            <a:fillRect/>
          </a:stretch>
        </p:blipFill>
        <p:spPr>
          <a:xfrm>
            <a:off x="7308480" y="1900130"/>
            <a:ext cx="4876859" cy="4957870"/>
          </a:xfrm>
          <a:prstGeom prst="rect">
            <a:avLst/>
          </a:prstGeom>
        </p:spPr>
      </p:pic>
      <p:pic>
        <p:nvPicPr>
          <p:cNvPr id="5" name="Picture 4">
            <a:extLst>
              <a:ext uri="{FF2B5EF4-FFF2-40B4-BE49-F238E27FC236}">
                <a16:creationId xmlns:a16="http://schemas.microsoft.com/office/drawing/2014/main" id="{68CD0C7A-7011-43BA-297E-67C46C3EA4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59C7C8ED-B16B-39C0-C364-488B27228FA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55B291B2-37A2-836D-2D6A-94E3AAD4E449}"/>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160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9" name="Picture 2">
            <a:extLst>
              <a:ext uri="{FF2B5EF4-FFF2-40B4-BE49-F238E27FC236}">
                <a16:creationId xmlns:a16="http://schemas.microsoft.com/office/drawing/2014/main" id="{6A79288E-AE19-2A0F-DDF3-79856FF2A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696" y="2874949"/>
            <a:ext cx="5933461" cy="4032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7A7DD51-B0C4-712B-335F-7F1AD43483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2E33ED1D-5DAE-A08F-7213-AA02C28955E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AAEDAB43-082A-CDFC-E443-082972A0547B}"/>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8443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NHS NSS Cover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5F31A-2E57-4A94-ADF9-2C155A3C0D2B}"/>
              </a:ext>
            </a:extLst>
          </p:cNvPr>
          <p:cNvSpPr>
            <a:spLocks noGrp="1"/>
          </p:cNvSpPr>
          <p:nvPr>
            <p:ph type="title"/>
          </p:nvPr>
        </p:nvSpPr>
        <p:spPr>
          <a:xfrm>
            <a:off x="470973" y="1508550"/>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3" name="Oval 2">
            <a:extLst>
              <a:ext uri="{FF2B5EF4-FFF2-40B4-BE49-F238E27FC236}">
                <a16:creationId xmlns:a16="http://schemas.microsoft.com/office/drawing/2014/main" id="{33A8D4A9-7633-E3CF-9200-0C1B680D4D6F}"/>
              </a:ext>
            </a:extLst>
          </p:cNvPr>
          <p:cNvSpPr/>
          <p:nvPr/>
        </p:nvSpPr>
        <p:spPr>
          <a:xfrm>
            <a:off x="6125479" y="1913688"/>
            <a:ext cx="6722386" cy="672238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2583E3BA-7C04-4BA3-2F51-060B79072CEE}"/>
              </a:ext>
            </a:extLst>
          </p:cNvPr>
          <p:cNvSpPr/>
          <p:nvPr/>
        </p:nvSpPr>
        <p:spPr>
          <a:xfrm>
            <a:off x="4012987" y="4047036"/>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439816" y="4822309"/>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1" name="Text Placeholder 10">
            <a:extLst>
              <a:ext uri="{FF2B5EF4-FFF2-40B4-BE49-F238E27FC236}">
                <a16:creationId xmlns:a16="http://schemas.microsoft.com/office/drawing/2014/main" id="{37D01863-CCA3-8548-BAA9-ED5F6AA5613F}"/>
              </a:ext>
            </a:extLst>
          </p:cNvPr>
          <p:cNvSpPr>
            <a:spLocks noGrp="1"/>
          </p:cNvSpPr>
          <p:nvPr>
            <p:ph type="body" sz="quarter" idx="11"/>
          </p:nvPr>
        </p:nvSpPr>
        <p:spPr>
          <a:xfrm>
            <a:off x="470973" y="2825052"/>
            <a:ext cx="6059860" cy="647700"/>
          </a:xfrm>
        </p:spPr>
        <p:txBody>
          <a:bodyPr/>
          <a:lstStyle>
            <a:lvl1pPr>
              <a:defRPr b="0"/>
            </a:lvl1pPr>
          </a:lstStyle>
          <a:p>
            <a:pPr lvl="0"/>
            <a:r>
              <a:rPr lang="en-GB"/>
              <a:t>Click to edit Master text styles</a:t>
            </a:r>
          </a:p>
        </p:txBody>
      </p:sp>
      <p:pic>
        <p:nvPicPr>
          <p:cNvPr id="8" name="Picture 2">
            <a:extLst>
              <a:ext uri="{FF2B5EF4-FFF2-40B4-BE49-F238E27FC236}">
                <a16:creationId xmlns:a16="http://schemas.microsoft.com/office/drawing/2014/main" id="{5EF7FFB5-72E0-603A-3575-5BFC52BEE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75" y="221234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6CFB02-C0E8-E70A-D978-60ABFDB215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69ED2296-3F9A-076F-400B-09E31B406FAF}"/>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9FD0AEE8-5898-3718-5069-2B403EC46025}"/>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4322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NHS NSS Cover Slide 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223FF8A-8A98-550C-F2EE-5BF11E3B9CA8}"/>
              </a:ext>
            </a:extLst>
          </p:cNvPr>
          <p:cNvSpPr/>
          <p:nvPr/>
        </p:nvSpPr>
        <p:spPr>
          <a:xfrm>
            <a:off x="6384032" y="1661555"/>
            <a:ext cx="6509287" cy="650928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612518" y="1663465"/>
            <a:ext cx="2483768" cy="2492896"/>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latin typeface="Arial" pitchFamily="34" charset="0"/>
              <a:cs typeface="Arial" pitchFamily="34" charset="0"/>
            </a:endParaRPr>
          </a:p>
        </p:txBody>
      </p:sp>
      <p:sp>
        <p:nvSpPr>
          <p:cNvPr id="6" name="Text Placeholder 7">
            <a:extLst>
              <a:ext uri="{FF2B5EF4-FFF2-40B4-BE49-F238E27FC236}">
                <a16:creationId xmlns:a16="http://schemas.microsoft.com/office/drawing/2014/main" id="{51FC284C-1261-44ED-8713-41F8E9DF4679}"/>
              </a:ext>
            </a:extLst>
          </p:cNvPr>
          <p:cNvSpPr>
            <a:spLocks noGrp="1"/>
          </p:cNvSpPr>
          <p:nvPr>
            <p:ph type="body" sz="quarter" idx="10" hasCustomPrompt="1"/>
          </p:nvPr>
        </p:nvSpPr>
        <p:spPr>
          <a:xfrm>
            <a:off x="4769663" y="2452713"/>
            <a:ext cx="2008842" cy="914400"/>
          </a:xfrm>
          <a:prstGeom prst="rect">
            <a:avLst/>
          </a:prstGeom>
        </p:spPr>
        <p:txBody>
          <a:bodyPr anchor="ct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itle 1">
            <a:extLst>
              <a:ext uri="{FF2B5EF4-FFF2-40B4-BE49-F238E27FC236}">
                <a16:creationId xmlns:a16="http://schemas.microsoft.com/office/drawing/2014/main" id="{A4B96E15-F38D-4F2B-BC3B-1E754C49FA6A}"/>
              </a:ext>
            </a:extLst>
          </p:cNvPr>
          <p:cNvSpPr>
            <a:spLocks noGrp="1"/>
          </p:cNvSpPr>
          <p:nvPr>
            <p:ph type="title"/>
          </p:nvPr>
        </p:nvSpPr>
        <p:spPr>
          <a:xfrm>
            <a:off x="388565" y="4704886"/>
            <a:ext cx="6283499" cy="1143000"/>
          </a:xfrm>
          <a:prstGeom prst="rect">
            <a:avLst/>
          </a:prstGeom>
        </p:spPr>
        <p:txBody>
          <a:bodyPr/>
          <a:lstStyle>
            <a:lvl1pPr algn="l">
              <a:defRPr b="1">
                <a:solidFill>
                  <a:schemeClr val="bg1"/>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324E2E6-6D7E-E9B5-E1B1-62B614F858DF}"/>
              </a:ext>
            </a:extLst>
          </p:cNvPr>
          <p:cNvSpPr>
            <a:spLocks noGrp="1"/>
          </p:cNvSpPr>
          <p:nvPr>
            <p:ph type="body" sz="quarter" idx="11"/>
          </p:nvPr>
        </p:nvSpPr>
        <p:spPr>
          <a:xfrm>
            <a:off x="388938" y="6092825"/>
            <a:ext cx="5419725" cy="504825"/>
          </a:xfrm>
        </p:spPr>
        <p:txBody>
          <a:bodyPr/>
          <a:lstStyle>
            <a:lvl2pPr marL="457200" indent="0">
              <a:buNone/>
              <a:defRPr/>
            </a:lvl2pPr>
          </a:lstStyle>
          <a:p>
            <a:pPr lvl="0"/>
            <a:r>
              <a:rPr lang="en-GB"/>
              <a:t>Click to edit Master text styles</a:t>
            </a:r>
          </a:p>
        </p:txBody>
      </p:sp>
      <p:pic>
        <p:nvPicPr>
          <p:cNvPr id="3" name="Picture 2">
            <a:extLst>
              <a:ext uri="{FF2B5EF4-FFF2-40B4-BE49-F238E27FC236}">
                <a16:creationId xmlns:a16="http://schemas.microsoft.com/office/drawing/2014/main" id="{46582D0F-E447-F0BD-0A6A-9264968880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2721B6C5-C93F-4AAE-1F7F-D9006021F61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2CB74897-0E83-8757-5CE8-7C6EDE5EAF4C}"/>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041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3" name="Picture 2">
            <a:extLst>
              <a:ext uri="{FF2B5EF4-FFF2-40B4-BE49-F238E27FC236}">
                <a16:creationId xmlns:a16="http://schemas.microsoft.com/office/drawing/2014/main" id="{4234651C-0AF2-B927-862F-B1D7FF1667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39A7A5A0-98A3-9794-3467-0B414891197A}"/>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E4BD455A-3356-FE5D-034D-50611F738A4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3448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8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9E38BC-0FBF-5BD8-55D7-37978C348AC7}"/>
              </a:ext>
            </a:extLst>
          </p:cNvPr>
          <p:cNvSpPr/>
          <p:nvPr/>
        </p:nvSpPr>
        <p:spPr>
          <a:xfrm>
            <a:off x="-1320824" y="-1755577"/>
            <a:ext cx="10369154" cy="1036915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2D1CC7-DD1A-E3DF-4072-14B759DEB0F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2"/>
                </a:solidFill>
              </a:rPr>
              <a:t>Programme Management Services</a:t>
            </a:r>
          </a:p>
        </p:txBody>
      </p:sp>
      <p:cxnSp>
        <p:nvCxnSpPr>
          <p:cNvPr id="6" name="Straight Connector 5">
            <a:extLst>
              <a:ext uri="{FF2B5EF4-FFF2-40B4-BE49-F238E27FC236}">
                <a16:creationId xmlns:a16="http://schemas.microsoft.com/office/drawing/2014/main" id="{EA50A3D0-B4E4-2AFA-5494-D0686F9A4C49}"/>
              </a:ext>
            </a:extLst>
          </p:cNvPr>
          <p:cNvCxnSpPr>
            <a:cxnSpLocks/>
          </p:cNvCxnSpPr>
          <p:nvPr/>
        </p:nvCxnSpPr>
        <p:spPr>
          <a:xfrm>
            <a:off x="-1896888" y="856478"/>
            <a:ext cx="50405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lvl1pPr>
              <a:defRPr>
                <a:solidFill>
                  <a:schemeClr val="accent2"/>
                </a:solidFill>
              </a:defRPr>
            </a:lvl1pPr>
            <a:lvl2pPr>
              <a:buClr>
                <a:schemeClr val="accent1"/>
              </a:buClr>
              <a:defRPr>
                <a:solidFill>
                  <a:schemeClr val="tx1">
                    <a:lumMod val="85000"/>
                    <a:lumOff val="15000"/>
                  </a:schemeClr>
                </a:solidFill>
              </a:defRPr>
            </a:lvl2pPr>
            <a:lvl3pPr>
              <a:buClr>
                <a:schemeClr val="accent2"/>
              </a:buClr>
              <a:defRPr>
                <a:solidFill>
                  <a:schemeClr val="tx1">
                    <a:lumMod val="85000"/>
                    <a:lumOff val="15000"/>
                  </a:schemeClr>
                </a:solidFill>
              </a:defRPr>
            </a:lvl3pPr>
            <a:lvl4pPr>
              <a:buClr>
                <a:schemeClr val="accent3"/>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a:extLst>
              <a:ext uri="{FF2B5EF4-FFF2-40B4-BE49-F238E27FC236}">
                <a16:creationId xmlns:a16="http://schemas.microsoft.com/office/drawing/2014/main" id="{25ABF5BD-0DFA-5893-97F0-C4038001BB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Tree>
    <p:extLst>
      <p:ext uri="{BB962C8B-B14F-4D97-AF65-F5344CB8AC3E}">
        <p14:creationId xmlns:p14="http://schemas.microsoft.com/office/powerpoint/2010/main" val="4048913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_Vertical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pic>
        <p:nvPicPr>
          <p:cNvPr id="3" name="Picture 2">
            <a:extLst>
              <a:ext uri="{FF2B5EF4-FFF2-40B4-BE49-F238E27FC236}">
                <a16:creationId xmlns:a16="http://schemas.microsoft.com/office/drawing/2014/main" id="{E2EA9AEB-154F-BF2F-4ECA-D66AEF8F2B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4" name="TextBox 3">
            <a:extLst>
              <a:ext uri="{FF2B5EF4-FFF2-40B4-BE49-F238E27FC236}">
                <a16:creationId xmlns:a16="http://schemas.microsoft.com/office/drawing/2014/main" id="{1854374F-2134-DA00-0225-A4B5D3DAC173}"/>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5" name="Straight Connector 4">
            <a:extLst>
              <a:ext uri="{FF2B5EF4-FFF2-40B4-BE49-F238E27FC236}">
                <a16:creationId xmlns:a16="http://schemas.microsoft.com/office/drawing/2014/main" id="{D8146CF4-7669-3E95-66FF-45880FE99FF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938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3" name="Picture 2">
            <a:extLst>
              <a:ext uri="{FF2B5EF4-FFF2-40B4-BE49-F238E27FC236}">
                <a16:creationId xmlns:a16="http://schemas.microsoft.com/office/drawing/2014/main" id="{5FFBA5AE-0BF1-8AA4-F2C1-B7E1B3149D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74" y="3220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A59347D-C36B-3921-4954-56CDDAF34D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AA7A1E55-8D05-11C4-E65C-73C9468F5BC8}"/>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E436AB59-E12F-034C-D4A1-EE370491797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185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394EB5AC-CB0A-8106-1E8A-BA248D4E1760}"/>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3" name="Picture 2">
            <a:extLst>
              <a:ext uri="{FF2B5EF4-FFF2-40B4-BE49-F238E27FC236}">
                <a16:creationId xmlns:a16="http://schemas.microsoft.com/office/drawing/2014/main" id="{539367BC-3CB2-5A37-417D-D2AF1626C2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6" name="TextBox 5">
            <a:extLst>
              <a:ext uri="{FF2B5EF4-FFF2-40B4-BE49-F238E27FC236}">
                <a16:creationId xmlns:a16="http://schemas.microsoft.com/office/drawing/2014/main" id="{51BAF180-1EF4-47C3-F347-09F7E4EB4671}"/>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1D2C7112-A2AC-B71D-C16D-293C2317CBA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9736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6" name="Picture 5">
            <a:extLst>
              <a:ext uri="{FF2B5EF4-FFF2-40B4-BE49-F238E27FC236}">
                <a16:creationId xmlns:a16="http://schemas.microsoft.com/office/drawing/2014/main" id="{3EC19ECC-8D67-C4CD-7BF4-D2D35A7F7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7" y="2181860"/>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02DCC06-09C0-EB4C-0D48-823AFC0B24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E2840036-947C-4717-AAEF-FC871BA3715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7" name="Straight Connector 6">
            <a:extLst>
              <a:ext uri="{FF2B5EF4-FFF2-40B4-BE49-F238E27FC236}">
                <a16:creationId xmlns:a16="http://schemas.microsoft.com/office/drawing/2014/main" id="{73F6FDD2-A35B-A4FD-58BF-0CBA1428F4D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14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Vertical Title and Tex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99E38BC-0FBF-5BD8-55D7-37978C348AC7}"/>
              </a:ext>
            </a:extLst>
          </p:cNvPr>
          <p:cNvSpPr/>
          <p:nvPr/>
        </p:nvSpPr>
        <p:spPr>
          <a:xfrm>
            <a:off x="-1320824" y="-1755577"/>
            <a:ext cx="10369154" cy="10369154"/>
          </a:xfrm>
          <a:prstGeom prst="ellipse">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12D1CC7-DD1A-E3DF-4072-14B759DEB0F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2"/>
                </a:solidFill>
              </a:rPr>
              <a:t>Programme Management Services</a:t>
            </a:r>
          </a:p>
        </p:txBody>
      </p:sp>
      <p:cxnSp>
        <p:nvCxnSpPr>
          <p:cNvPr id="6" name="Straight Connector 5">
            <a:extLst>
              <a:ext uri="{FF2B5EF4-FFF2-40B4-BE49-F238E27FC236}">
                <a16:creationId xmlns:a16="http://schemas.microsoft.com/office/drawing/2014/main" id="{EA50A3D0-B4E4-2AFA-5494-D0686F9A4C49}"/>
              </a:ext>
            </a:extLst>
          </p:cNvPr>
          <p:cNvCxnSpPr>
            <a:cxnSpLocks/>
          </p:cNvCxnSpPr>
          <p:nvPr/>
        </p:nvCxnSpPr>
        <p:spPr>
          <a:xfrm>
            <a:off x="-1896888" y="856478"/>
            <a:ext cx="504056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58762DC9-1670-4F2C-9616-E70711414E65}"/>
              </a:ext>
            </a:extLst>
          </p:cNvPr>
          <p:cNvSpPr>
            <a:spLocks noGrp="1"/>
          </p:cNvSpPr>
          <p:nvPr>
            <p:ph type="title" hasCustomPrompt="1"/>
          </p:nvPr>
        </p:nvSpPr>
        <p:spPr>
          <a:xfrm>
            <a:off x="431371" y="1004229"/>
            <a:ext cx="9697077" cy="954922"/>
          </a:xfrm>
          <a:prstGeom prst="rect">
            <a:avLst/>
          </a:prstGeom>
        </p:spPr>
        <p:txBody>
          <a:bodyPr anchor="t">
            <a:normAutofit/>
          </a:bodyPr>
          <a:lstStyle>
            <a:lvl1pPr algn="l">
              <a:defRPr sz="3200" b="1">
                <a:solidFill>
                  <a:schemeClr val="accent1"/>
                </a:solidFill>
              </a:defRPr>
            </a:lvl1pPr>
          </a:lstStyle>
          <a:p>
            <a:r>
              <a:rPr lang="en-US" dirty="0"/>
              <a:t>Slide Title</a:t>
            </a:r>
            <a:endParaRPr lang="en-GB" dirty="0"/>
          </a:p>
        </p:txBody>
      </p:sp>
      <p:sp>
        <p:nvSpPr>
          <p:cNvPr id="5" name="Text Placeholder 4">
            <a:extLst>
              <a:ext uri="{FF2B5EF4-FFF2-40B4-BE49-F238E27FC236}">
                <a16:creationId xmlns:a16="http://schemas.microsoft.com/office/drawing/2014/main" id="{A65B5EFF-C151-CBEB-2C0D-C31AF15EBB1F}"/>
              </a:ext>
            </a:extLst>
          </p:cNvPr>
          <p:cNvSpPr>
            <a:spLocks noGrp="1"/>
          </p:cNvSpPr>
          <p:nvPr>
            <p:ph type="body" sz="quarter" idx="10"/>
          </p:nvPr>
        </p:nvSpPr>
        <p:spPr>
          <a:xfrm>
            <a:off x="431800" y="2060575"/>
            <a:ext cx="11280775" cy="4392613"/>
          </a:xfrm>
        </p:spPr>
        <p:txBody>
          <a:bodyPr/>
          <a:lstStyle>
            <a:lvl1pPr>
              <a:defRPr>
                <a:solidFill>
                  <a:schemeClr val="accent2"/>
                </a:solidFill>
              </a:defRPr>
            </a:lvl1pPr>
            <a:lvl2pPr>
              <a:buClr>
                <a:schemeClr val="accent1"/>
              </a:buClr>
              <a:defRPr>
                <a:solidFill>
                  <a:schemeClr val="tx1">
                    <a:lumMod val="85000"/>
                    <a:lumOff val="15000"/>
                  </a:schemeClr>
                </a:solidFill>
              </a:defRPr>
            </a:lvl2pPr>
            <a:lvl3pPr>
              <a:buClr>
                <a:schemeClr val="accent2"/>
              </a:buClr>
              <a:defRPr>
                <a:solidFill>
                  <a:schemeClr val="tx1">
                    <a:lumMod val="85000"/>
                    <a:lumOff val="15000"/>
                  </a:schemeClr>
                </a:solidFill>
              </a:defRPr>
            </a:lvl3pPr>
            <a:lvl4pPr>
              <a:buClr>
                <a:schemeClr val="accent3"/>
              </a:buClr>
              <a:defRPr>
                <a:solidFill>
                  <a:schemeClr val="tx1">
                    <a:lumMod val="85000"/>
                    <a:lumOff val="15000"/>
                  </a:schemeClr>
                </a:solidFill>
              </a:defRPr>
            </a:lvl4pPr>
            <a:lvl5pPr>
              <a:buClr>
                <a:schemeClr val="accent1"/>
              </a:buCl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a:extLst>
              <a:ext uri="{FF2B5EF4-FFF2-40B4-BE49-F238E27FC236}">
                <a16:creationId xmlns:a16="http://schemas.microsoft.com/office/drawing/2014/main" id="{B283DE5F-5DC4-4A6E-75EA-5BAD87EB11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5725"/>
            <a:ext cx="1137356" cy="1158035"/>
          </a:xfrm>
          <a:prstGeom prst="rect">
            <a:avLst/>
          </a:prstGeom>
          <a:noFill/>
        </p:spPr>
      </p:pic>
      <p:sp>
        <p:nvSpPr>
          <p:cNvPr id="8" name="TextBox 7">
            <a:extLst>
              <a:ext uri="{FF2B5EF4-FFF2-40B4-BE49-F238E27FC236}">
                <a16:creationId xmlns:a16="http://schemas.microsoft.com/office/drawing/2014/main" id="{F9CEBDB1-4ED7-36E9-5489-5876CE09B88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accent1"/>
                </a:solidFill>
              </a:rPr>
              <a:t>Programme Management Services</a:t>
            </a:r>
          </a:p>
        </p:txBody>
      </p:sp>
      <p:cxnSp>
        <p:nvCxnSpPr>
          <p:cNvPr id="9" name="Straight Connector 8">
            <a:extLst>
              <a:ext uri="{FF2B5EF4-FFF2-40B4-BE49-F238E27FC236}">
                <a16:creationId xmlns:a16="http://schemas.microsoft.com/office/drawing/2014/main" id="{2161869A-7502-34EC-6750-3E62EBC6308D}"/>
              </a:ext>
            </a:extLst>
          </p:cNvPr>
          <p:cNvCxnSpPr>
            <a:cxnSpLocks/>
          </p:cNvCxnSpPr>
          <p:nvPr/>
        </p:nvCxnSpPr>
        <p:spPr>
          <a:xfrm>
            <a:off x="-113122" y="856478"/>
            <a:ext cx="32567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7028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3_NHS NSS Chapter Slide 2">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5A015C-B825-6B0D-31E3-580070AF7054}"/>
              </a:ext>
            </a:extLst>
          </p:cNvPr>
          <p:cNvSpPr/>
          <p:nvPr/>
        </p:nvSpPr>
        <p:spPr>
          <a:xfrm>
            <a:off x="-819116" y="2472313"/>
            <a:ext cx="5256584" cy="525658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47728" y="973862"/>
            <a:ext cx="3960440" cy="388843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4" name="Text Placeholder 2">
            <a:extLst>
              <a:ext uri="{FF2B5EF4-FFF2-40B4-BE49-F238E27FC236}">
                <a16:creationId xmlns:a16="http://schemas.microsoft.com/office/drawing/2014/main" id="{3F454049-B46D-4FED-9F2C-6339C393BBF1}"/>
              </a:ext>
            </a:extLst>
          </p:cNvPr>
          <p:cNvSpPr>
            <a:spLocks noGrp="1"/>
          </p:cNvSpPr>
          <p:nvPr>
            <p:ph type="body" sz="quarter" idx="10" hasCustomPrompt="1"/>
          </p:nvPr>
        </p:nvSpPr>
        <p:spPr>
          <a:xfrm>
            <a:off x="4415813" y="1874297"/>
            <a:ext cx="2860293" cy="2087562"/>
          </a:xfrm>
          <a:prstGeom prst="rect">
            <a:avLst/>
          </a:prstGeo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GB" sz="3200" b="1" dirty="0">
                <a:solidFill>
                  <a:schemeClr val="bg1"/>
                </a:solidFill>
                <a:latin typeface="Arial" pitchFamily="34" charset="0"/>
                <a:cs typeface="Arial" pitchFamily="34" charset="0"/>
              </a:rPr>
              <a:t>Subtitle, Chapter or Breather Page.</a:t>
            </a:r>
          </a:p>
        </p:txBody>
      </p:sp>
      <p:sp>
        <p:nvSpPr>
          <p:cNvPr id="5" name="Text Placeholder 7">
            <a:extLst>
              <a:ext uri="{FF2B5EF4-FFF2-40B4-BE49-F238E27FC236}">
                <a16:creationId xmlns:a16="http://schemas.microsoft.com/office/drawing/2014/main" id="{46D60F7C-24B8-4AD1-B147-0BE3190DA179}"/>
              </a:ext>
            </a:extLst>
          </p:cNvPr>
          <p:cNvSpPr>
            <a:spLocks noGrp="1"/>
          </p:cNvSpPr>
          <p:nvPr>
            <p:ph type="body" sz="quarter" idx="11" hasCustomPrompt="1"/>
          </p:nvPr>
        </p:nvSpPr>
        <p:spPr>
          <a:xfrm>
            <a:off x="4655840" y="6129932"/>
            <a:ext cx="6337300" cy="358775"/>
          </a:xfrm>
          <a:prstGeom prst="rect">
            <a:avLst/>
          </a:prstGeom>
        </p:spPr>
        <p:txBody>
          <a:bodyPr anchor="b">
            <a:noAutofit/>
          </a:bodyPr>
          <a:lstStyle>
            <a:lvl1pPr marL="0" indent="0">
              <a:buNone/>
              <a:defRPr sz="2000" b="1">
                <a:solidFill>
                  <a:schemeClr val="bg1"/>
                </a:solidFill>
              </a:defRPr>
            </a:lvl1pPr>
          </a:lstStyle>
          <a:p>
            <a:pPr lvl="0"/>
            <a:r>
              <a:rPr lang="en-GB" dirty="0"/>
              <a:t>Headline of presentation</a:t>
            </a:r>
          </a:p>
        </p:txBody>
      </p:sp>
      <p:pic>
        <p:nvPicPr>
          <p:cNvPr id="2" name="Picture 1">
            <a:extLst>
              <a:ext uri="{FF2B5EF4-FFF2-40B4-BE49-F238E27FC236}">
                <a16:creationId xmlns:a16="http://schemas.microsoft.com/office/drawing/2014/main" id="{6D14C719-1976-AF42-96F2-F2C32D3165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3" name="TextBox 2">
            <a:extLst>
              <a:ext uri="{FF2B5EF4-FFF2-40B4-BE49-F238E27FC236}">
                <a16:creationId xmlns:a16="http://schemas.microsoft.com/office/drawing/2014/main" id="{C4AFEF63-DB1B-5393-745A-E7DFBA00388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6" name="Straight Connector 5">
            <a:extLst>
              <a:ext uri="{FF2B5EF4-FFF2-40B4-BE49-F238E27FC236}">
                <a16:creationId xmlns:a16="http://schemas.microsoft.com/office/drawing/2014/main" id="{F908F2EE-1D53-A287-F784-F59A90FA1EDA}"/>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5172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9" name="Picture 8">
            <a:extLst>
              <a:ext uri="{FF2B5EF4-FFF2-40B4-BE49-F238E27FC236}">
                <a16:creationId xmlns:a16="http://schemas.microsoft.com/office/drawing/2014/main" id="{4A699C72-7776-478C-7FDE-791037BDC1AD}"/>
              </a:ext>
            </a:extLst>
          </p:cNvPr>
          <p:cNvPicPr>
            <a:picLocks noChangeAspect="1"/>
          </p:cNvPicPr>
          <p:nvPr/>
        </p:nvPicPr>
        <p:blipFill>
          <a:blip r:embed="rId2"/>
          <a:stretch>
            <a:fillRect/>
          </a:stretch>
        </p:blipFill>
        <p:spPr>
          <a:xfrm flipH="1">
            <a:off x="0" y="1900130"/>
            <a:ext cx="4876859" cy="4957870"/>
          </a:xfrm>
          <a:prstGeom prst="rect">
            <a:avLst/>
          </a:prstGeom>
        </p:spPr>
      </p:pic>
      <p:pic>
        <p:nvPicPr>
          <p:cNvPr id="4" name="Picture 3">
            <a:extLst>
              <a:ext uri="{FF2B5EF4-FFF2-40B4-BE49-F238E27FC236}">
                <a16:creationId xmlns:a16="http://schemas.microsoft.com/office/drawing/2014/main" id="{A7142717-1114-5028-E70B-BF9876FE51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92811DF0-9C72-A9BD-9BA1-F988193B34A7}"/>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8" name="Straight Connector 7">
            <a:extLst>
              <a:ext uri="{FF2B5EF4-FFF2-40B4-BE49-F238E27FC236}">
                <a16:creationId xmlns:a16="http://schemas.microsoft.com/office/drawing/2014/main" id="{2752349C-C674-D5A0-0520-8D8D288D5363}"/>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481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2">
            <a:extLst>
              <a:ext uri="{FF2B5EF4-FFF2-40B4-BE49-F238E27FC236}">
                <a16:creationId xmlns:a16="http://schemas.microsoft.com/office/drawing/2014/main" id="{C4BA19FE-BB0A-C351-6F71-3116E9BFD7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182" y="22044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FB72E6-E2BD-BEFB-7D22-BBE11E949A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D0A9D742-B8FA-9446-A154-6154463C5A95}"/>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A6C85AC8-D4AD-61CD-E42A-9F05665B394F}"/>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5173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2_NHS NSS Chapter Slide 1">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F09DF2C-B383-C5F0-A5CD-01A8CFDEFEC6}"/>
              </a:ext>
            </a:extLst>
          </p:cNvPr>
          <p:cNvSpPr/>
          <p:nvPr/>
        </p:nvSpPr>
        <p:spPr>
          <a:xfrm>
            <a:off x="334433" y="1844824"/>
            <a:ext cx="4248472" cy="424847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4693" y="1124744"/>
            <a:ext cx="1626599" cy="158515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2" name="Title 1">
            <a:extLst>
              <a:ext uri="{FF2B5EF4-FFF2-40B4-BE49-F238E27FC236}">
                <a16:creationId xmlns:a16="http://schemas.microsoft.com/office/drawing/2014/main" id="{6957421C-D032-4BD7-BEC6-929917EDB70C}"/>
              </a:ext>
            </a:extLst>
          </p:cNvPr>
          <p:cNvSpPr>
            <a:spLocks noGrp="1"/>
          </p:cNvSpPr>
          <p:nvPr>
            <p:ph type="title" hasCustomPrompt="1"/>
          </p:nvPr>
        </p:nvSpPr>
        <p:spPr>
          <a:xfrm>
            <a:off x="4798929" y="1938527"/>
            <a:ext cx="7057711" cy="913985"/>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7" name="Text Placeholder 6">
            <a:extLst>
              <a:ext uri="{FF2B5EF4-FFF2-40B4-BE49-F238E27FC236}">
                <a16:creationId xmlns:a16="http://schemas.microsoft.com/office/drawing/2014/main" id="{FC78F6E7-D0D4-4C2A-BE10-5A10BCD67758}"/>
              </a:ext>
            </a:extLst>
          </p:cNvPr>
          <p:cNvSpPr>
            <a:spLocks noGrp="1"/>
          </p:cNvSpPr>
          <p:nvPr>
            <p:ph type="body" sz="quarter" idx="10"/>
          </p:nvPr>
        </p:nvSpPr>
        <p:spPr>
          <a:xfrm>
            <a:off x="4799856" y="3039889"/>
            <a:ext cx="7057711" cy="3773487"/>
          </a:xfrm>
          <a:prstGeom prst="rect">
            <a:avLst/>
          </a:prstGeom>
        </p:spPr>
        <p:txBody>
          <a:bodyPr/>
          <a:lstStyle>
            <a:lvl1pPr marL="0" indent="0">
              <a:buFontTx/>
              <a:buNone/>
              <a:defRPr sz="2400" b="1">
                <a:solidFill>
                  <a:schemeClr val="bg1"/>
                </a:solidFill>
              </a:defRPr>
            </a:lvl1pPr>
            <a:lvl2pPr marL="742950" indent="-285750">
              <a:buClr>
                <a:schemeClr val="bg1"/>
              </a:buClr>
              <a:buFont typeface="Arial" panose="020B0604020202020204" pitchFamily="34" charset="0"/>
              <a:buChar char="•"/>
              <a:defRPr lang="en-US" sz="2400" dirty="0" smtClean="0">
                <a:solidFill>
                  <a:schemeClr val="bg1"/>
                </a:solidFill>
              </a:defRPr>
            </a:lvl2pPr>
            <a:lvl3pPr marL="1143000" indent="-228600">
              <a:buClr>
                <a:schemeClr val="bg1"/>
              </a:buClr>
              <a:buFont typeface="Arial" panose="020B0604020202020204" pitchFamily="34" charset="0"/>
              <a:buChar char="̶"/>
              <a:defRPr lang="en-US" sz="2000" dirty="0" smtClean="0">
                <a:solidFill>
                  <a:schemeClr val="bg1"/>
                </a:solidFill>
              </a:defRPr>
            </a:lvl3pPr>
            <a:lvl4pPr marL="1600200" indent="-228600">
              <a:buClr>
                <a:schemeClr val="bg1"/>
              </a:buClr>
              <a:buFont typeface="Courier New" panose="02070309020205020404" pitchFamily="49" charset="0"/>
              <a:buChar char="o"/>
              <a:defRPr lang="en-US" sz="1800" dirty="0" smtClean="0">
                <a:solidFill>
                  <a:schemeClr val="bg1"/>
                </a:solidFill>
              </a:defRPr>
            </a:lvl4pPr>
            <a:lvl5pPr marL="2057400" indent="-228600">
              <a:buClr>
                <a:schemeClr val="bg1"/>
              </a:buClr>
              <a:buFont typeface="Wingdings" panose="05000000000000000000" pitchFamily="2" charset="2"/>
              <a:buChar char="Ø"/>
              <a:defRPr lang="en-GB" sz="1600" dirty="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8" name="Picture 7">
            <a:extLst>
              <a:ext uri="{FF2B5EF4-FFF2-40B4-BE49-F238E27FC236}">
                <a16:creationId xmlns:a16="http://schemas.microsoft.com/office/drawing/2014/main" id="{4BBBA2AC-8EA6-63BF-9810-2725B28D1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79" y="1917322"/>
            <a:ext cx="3897653" cy="4312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E939F66-6F2D-7A1F-CB5A-7426250A53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5" name="TextBox 4">
            <a:extLst>
              <a:ext uri="{FF2B5EF4-FFF2-40B4-BE49-F238E27FC236}">
                <a16:creationId xmlns:a16="http://schemas.microsoft.com/office/drawing/2014/main" id="{C9E59263-2EFE-3527-C672-2867ED20CF8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1F15564C-CD3B-EECF-D20A-3DD0B0597758}"/>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6155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58DEDCB5-CBB8-2EB5-CF69-A6F08AC2D4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766" y="2232960"/>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5187B1-C5F1-ECDE-65CF-4E538D4702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701BD14F-E8BC-46E5-2343-53DD52680162}"/>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420E08E-A2D9-56D1-FD15-4A18A2D6C9ED}"/>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413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E46BD350-F649-E539-E482-F266ACFEE69D}"/>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3" name="Picture 2">
            <a:extLst>
              <a:ext uri="{FF2B5EF4-FFF2-40B4-BE49-F238E27FC236}">
                <a16:creationId xmlns:a16="http://schemas.microsoft.com/office/drawing/2014/main" id="{5EB4779C-5C64-DD94-5A68-8AC5AF8069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31CEECC8-8749-D6DC-51FF-31C4E83D3BD0}"/>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470439D8-3011-9A6B-C648-1F224BC7288E}"/>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3428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2_Slide upper graphic">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A09779D-42E5-C05F-9FC3-C199EAF87363}"/>
              </a:ext>
            </a:extLst>
          </p:cNvPr>
          <p:cNvSpPr/>
          <p:nvPr/>
        </p:nvSpPr>
        <p:spPr>
          <a:xfrm>
            <a:off x="6816080" y="1484784"/>
            <a:ext cx="4608512" cy="460851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8D0A31B8-DF43-47F0-A336-5036D83DBFEF}"/>
              </a:ext>
            </a:extLst>
          </p:cNvPr>
          <p:cNvSpPr/>
          <p:nvPr/>
        </p:nvSpPr>
        <p:spPr>
          <a:xfrm>
            <a:off x="10200456" y="4869160"/>
            <a:ext cx="2602641" cy="2520017"/>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7" name="Title 1">
            <a:extLst>
              <a:ext uri="{FF2B5EF4-FFF2-40B4-BE49-F238E27FC236}">
                <a16:creationId xmlns:a16="http://schemas.microsoft.com/office/drawing/2014/main" id="{553189AC-2169-42A8-9611-45AEF7D7142E}"/>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4" name="Text Placeholder 3">
            <a:extLst>
              <a:ext uri="{FF2B5EF4-FFF2-40B4-BE49-F238E27FC236}">
                <a16:creationId xmlns:a16="http://schemas.microsoft.com/office/drawing/2014/main" id="{EEF6D3C8-C0E2-232D-2603-FD758DB51ACA}"/>
              </a:ext>
            </a:extLst>
          </p:cNvPr>
          <p:cNvSpPr>
            <a:spLocks noGrp="1"/>
          </p:cNvSpPr>
          <p:nvPr>
            <p:ph type="body" sz="quarter" idx="10"/>
          </p:nvPr>
        </p:nvSpPr>
        <p:spPr>
          <a:xfrm>
            <a:off x="431800" y="2060575"/>
            <a:ext cx="6143625" cy="41767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299E5EA5-31D8-8FB3-9FBD-1190D16D4D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451" y="1284288"/>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83E967-3F66-0F12-691A-3D8E34266F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596782BE-EDD1-B40D-63CB-095A546DCB4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46BB0D0C-331F-4EFC-4001-3F914D0DA2D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388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2">
            <a:extLst>
              <a:ext uri="{FF2B5EF4-FFF2-40B4-BE49-F238E27FC236}">
                <a16:creationId xmlns:a16="http://schemas.microsoft.com/office/drawing/2014/main" id="{BB3E2744-6313-E209-8861-2252A8A138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1027" y="3271289"/>
            <a:ext cx="4620973" cy="31402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2FA8CF7-3C53-5036-DE24-2DD07482724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07B0A9B8-847B-AE72-03B5-8824BDD1C2EC}"/>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C10EADDC-2E50-ED67-8C9D-7B44FD8D4506}"/>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0795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a:extLst>
              <a:ext uri="{FF2B5EF4-FFF2-40B4-BE49-F238E27FC236}">
                <a16:creationId xmlns:a16="http://schemas.microsoft.com/office/drawing/2014/main" id="{13B070AF-039F-8D5F-4FB0-0ABB7A198BBF}"/>
              </a:ext>
            </a:extLst>
          </p:cNvPr>
          <p:cNvPicPr>
            <a:picLocks noChangeAspect="1"/>
          </p:cNvPicPr>
          <p:nvPr/>
        </p:nvPicPr>
        <p:blipFill>
          <a:blip r:embed="rId2"/>
          <a:stretch>
            <a:fillRect/>
          </a:stretch>
        </p:blipFill>
        <p:spPr>
          <a:xfrm>
            <a:off x="7315141" y="1900130"/>
            <a:ext cx="4876859" cy="4957870"/>
          </a:xfrm>
          <a:prstGeom prst="rect">
            <a:avLst/>
          </a:prstGeom>
        </p:spPr>
      </p:pic>
      <p:pic>
        <p:nvPicPr>
          <p:cNvPr id="2" name="Picture 1">
            <a:extLst>
              <a:ext uri="{FF2B5EF4-FFF2-40B4-BE49-F238E27FC236}">
                <a16:creationId xmlns:a16="http://schemas.microsoft.com/office/drawing/2014/main" id="{A8FB8EF1-44F5-567C-8CB3-C3A090F39B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7" name="TextBox 6">
            <a:extLst>
              <a:ext uri="{FF2B5EF4-FFF2-40B4-BE49-F238E27FC236}">
                <a16:creationId xmlns:a16="http://schemas.microsoft.com/office/drawing/2014/main" id="{7C9C0428-35C8-20FA-0B2E-7D1781E4BB0E}"/>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264D80FB-2743-81FC-663E-AC2E21CC93D2}"/>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0306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7_Vertical Title and Tex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A76D4C-5D64-9C5E-CCBC-999C229ED171}"/>
              </a:ext>
            </a:extLst>
          </p:cNvPr>
          <p:cNvSpPr/>
          <p:nvPr/>
        </p:nvSpPr>
        <p:spPr>
          <a:xfrm>
            <a:off x="7317297" y="2047999"/>
            <a:ext cx="5760222" cy="576022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20380B4-2E1B-4CC1-92FF-44CC675F6D6E}"/>
              </a:ext>
            </a:extLst>
          </p:cNvPr>
          <p:cNvSpPr/>
          <p:nvPr/>
        </p:nvSpPr>
        <p:spPr>
          <a:xfrm>
            <a:off x="5519936" y="5733256"/>
            <a:ext cx="2640293" cy="2592288"/>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a:latin typeface="Helvetica" pitchFamily="2" charset="0"/>
              <a:cs typeface="Arial" pitchFamily="34" charset="0"/>
            </a:endParaRPr>
          </a:p>
        </p:txBody>
      </p:sp>
      <p:sp>
        <p:nvSpPr>
          <p:cNvPr id="6" name="Title 1">
            <a:extLst>
              <a:ext uri="{FF2B5EF4-FFF2-40B4-BE49-F238E27FC236}">
                <a16:creationId xmlns:a16="http://schemas.microsoft.com/office/drawing/2014/main" id="{29BDFEEE-4E73-4399-832B-246C0A63BEC3}"/>
              </a:ext>
            </a:extLst>
          </p:cNvPr>
          <p:cNvSpPr>
            <a:spLocks noGrp="1"/>
          </p:cNvSpPr>
          <p:nvPr>
            <p:ph type="title" hasCustomPrompt="1"/>
          </p:nvPr>
        </p:nvSpPr>
        <p:spPr>
          <a:xfrm>
            <a:off x="431371" y="1004229"/>
            <a:ext cx="6144683" cy="954922"/>
          </a:xfrm>
          <a:prstGeom prst="rect">
            <a:avLst/>
          </a:prstGeom>
        </p:spPr>
        <p:txBody>
          <a:bodyPr anchor="t">
            <a:normAutofit/>
          </a:bodyPr>
          <a:lstStyle>
            <a:lvl1pPr algn="l">
              <a:defRPr sz="3200" b="1">
                <a:solidFill>
                  <a:schemeClr val="bg1"/>
                </a:solidFill>
              </a:defRPr>
            </a:lvl1pPr>
          </a:lstStyle>
          <a:p>
            <a:r>
              <a:rPr lang="en-US" dirty="0"/>
              <a:t>Slide Title</a:t>
            </a:r>
            <a:endParaRPr lang="en-GB" dirty="0"/>
          </a:p>
        </p:txBody>
      </p:sp>
      <p:sp>
        <p:nvSpPr>
          <p:cNvPr id="3" name="Text Placeholder 2">
            <a:extLst>
              <a:ext uri="{FF2B5EF4-FFF2-40B4-BE49-F238E27FC236}">
                <a16:creationId xmlns:a16="http://schemas.microsoft.com/office/drawing/2014/main" id="{494D05E4-62A5-5525-4448-3E3F1983C21C}"/>
              </a:ext>
            </a:extLst>
          </p:cNvPr>
          <p:cNvSpPr>
            <a:spLocks noGrp="1"/>
          </p:cNvSpPr>
          <p:nvPr>
            <p:ph type="body" sz="quarter" idx="10"/>
          </p:nvPr>
        </p:nvSpPr>
        <p:spPr>
          <a:xfrm>
            <a:off x="431800" y="2060575"/>
            <a:ext cx="6143625" cy="37925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7" name="Picture 6">
            <a:extLst>
              <a:ext uri="{FF2B5EF4-FFF2-40B4-BE49-F238E27FC236}">
                <a16:creationId xmlns:a16="http://schemas.microsoft.com/office/drawing/2014/main" id="{8FEFE7B3-BCBF-1A2B-B46E-5F6104C6C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033" y="1959151"/>
            <a:ext cx="4476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A8F1565-79FE-941F-64F1-78590E67E1D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04512" y="324702"/>
            <a:ext cx="1137356" cy="1160081"/>
          </a:xfrm>
          <a:prstGeom prst="rect">
            <a:avLst/>
          </a:prstGeom>
        </p:spPr>
      </p:pic>
      <p:sp>
        <p:nvSpPr>
          <p:cNvPr id="8" name="TextBox 7">
            <a:extLst>
              <a:ext uri="{FF2B5EF4-FFF2-40B4-BE49-F238E27FC236}">
                <a16:creationId xmlns:a16="http://schemas.microsoft.com/office/drawing/2014/main" id="{B345319E-BBE2-FF2A-6E1D-58CF6B35C296}"/>
              </a:ext>
            </a:extLst>
          </p:cNvPr>
          <p:cNvSpPr txBox="1"/>
          <p:nvPr/>
        </p:nvSpPr>
        <p:spPr>
          <a:xfrm>
            <a:off x="255124" y="600943"/>
            <a:ext cx="3176580" cy="307777"/>
          </a:xfrm>
          <a:prstGeom prst="rect">
            <a:avLst/>
          </a:prstGeom>
          <a:noFill/>
        </p:spPr>
        <p:txBody>
          <a:bodyPr wrap="square" rtlCol="0">
            <a:spAutoFit/>
          </a:bodyPr>
          <a:lstStyle/>
          <a:p>
            <a:r>
              <a:rPr lang="en-GB" sz="1400" b="0" dirty="0">
                <a:solidFill>
                  <a:schemeClr val="bg1"/>
                </a:solidFill>
              </a:rPr>
              <a:t>Programme Management Services</a:t>
            </a:r>
          </a:p>
        </p:txBody>
      </p:sp>
      <p:cxnSp>
        <p:nvCxnSpPr>
          <p:cNvPr id="9" name="Straight Connector 8">
            <a:extLst>
              <a:ext uri="{FF2B5EF4-FFF2-40B4-BE49-F238E27FC236}">
                <a16:creationId xmlns:a16="http://schemas.microsoft.com/office/drawing/2014/main" id="{60E0A17E-A977-E487-AD3E-6B8E3FAAA2E7}"/>
              </a:ext>
            </a:extLst>
          </p:cNvPr>
          <p:cNvCxnSpPr>
            <a:cxnSpLocks/>
          </p:cNvCxnSpPr>
          <p:nvPr/>
        </p:nvCxnSpPr>
        <p:spPr>
          <a:xfrm>
            <a:off x="0" y="856478"/>
            <a:ext cx="31436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4288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theme" Target="../theme/theme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theme" Target="../theme/theme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1B718F1C-267C-4AFB-A0F6-2543359B40E7}"/>
              </a:ext>
            </a:extLst>
          </p:cNvPr>
          <p:cNvSpPr>
            <a:spLocks noGrp="1"/>
          </p:cNvSpPr>
          <p:nvPr>
            <p:ph type="title"/>
          </p:nvPr>
        </p:nvSpPr>
        <p:spPr>
          <a:xfrm>
            <a:off x="431371" y="1004229"/>
            <a:ext cx="10273141" cy="95492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7E86EC65-3993-44EC-8067-60A619EF79C9}"/>
              </a:ext>
            </a:extLst>
          </p:cNvPr>
          <p:cNvSpPr>
            <a:spLocks noGrp="1"/>
          </p:cNvSpPr>
          <p:nvPr>
            <p:ph type="body" idx="1"/>
          </p:nvPr>
        </p:nvSpPr>
        <p:spPr>
          <a:xfrm>
            <a:off x="431371" y="2164311"/>
            <a:ext cx="10922429" cy="40126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260590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Lst>
  <p:txStyles>
    <p:titleStyle>
      <a:lvl1pPr algn="l" defTabSz="914400" rtl="0" eaLnBrk="1" latinLnBrk="0" hangingPunct="1">
        <a:spcBef>
          <a:spcPct val="0"/>
        </a:spcBef>
        <a:buNone/>
        <a:defRPr sz="3200" b="1" kern="1200">
          <a:solidFill>
            <a:schemeClr val="accent2"/>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accent2"/>
          </a:solidFill>
          <a:latin typeface="+mn-lt"/>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spcBef>
          <a:spcPct val="20000"/>
        </a:spcBef>
        <a:buClr>
          <a:schemeClr val="bg1"/>
        </a:buClr>
        <a:buFont typeface="Courier New" panose="02070309020205020404" pitchFamily="49" charset="0"/>
        <a:buChar char="o"/>
        <a:defRPr sz="1800" kern="1200">
          <a:solidFill>
            <a:schemeClr val="accent2"/>
          </a:solidFill>
          <a:latin typeface="+mn-lt"/>
          <a:ea typeface="+mn-ea"/>
          <a:cs typeface="+mn-cs"/>
        </a:defRPr>
      </a:lvl4pPr>
      <a:lvl5pPr marL="2057400" indent="-228600" algn="l" defTabSz="914400" rtl="0" eaLnBrk="1" latinLnBrk="0" hangingPunct="1">
        <a:spcBef>
          <a:spcPct val="20000"/>
        </a:spcBef>
        <a:buClr>
          <a:schemeClr val="bg1"/>
        </a:buClr>
        <a:buFont typeface="Wingdings" panose="05000000000000000000" pitchFamily="2" charset="2"/>
        <a:buChar char="Ø"/>
        <a:defRPr sz="16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B8E40-0EA3-D38A-6342-59F85B91C0B7}"/>
              </a:ext>
            </a:extLst>
          </p:cNvPr>
          <p:cNvSpPr/>
          <p:nvPr/>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Placeholder 3">
            <a:extLst>
              <a:ext uri="{FF2B5EF4-FFF2-40B4-BE49-F238E27FC236}">
                <a16:creationId xmlns:a16="http://schemas.microsoft.com/office/drawing/2014/main" id="{1B718F1C-267C-4AFB-A0F6-2543359B40E7}"/>
              </a:ext>
            </a:extLst>
          </p:cNvPr>
          <p:cNvSpPr>
            <a:spLocks noGrp="1"/>
          </p:cNvSpPr>
          <p:nvPr>
            <p:ph type="title"/>
          </p:nvPr>
        </p:nvSpPr>
        <p:spPr>
          <a:xfrm>
            <a:off x="431371" y="1004229"/>
            <a:ext cx="10922429" cy="954922"/>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7E86EC65-3993-44EC-8067-60A619EF79C9}"/>
              </a:ext>
            </a:extLst>
          </p:cNvPr>
          <p:cNvSpPr>
            <a:spLocks noGrp="1"/>
          </p:cNvSpPr>
          <p:nvPr>
            <p:ph type="body" idx="1"/>
          </p:nvPr>
        </p:nvSpPr>
        <p:spPr>
          <a:xfrm>
            <a:off x="431371" y="2164311"/>
            <a:ext cx="10922429" cy="40126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02152184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 id="2147483780" r:id="rId32"/>
    <p:sldLayoutId id="2147483781" r:id="rId33"/>
    <p:sldLayoutId id="2147483782" r:id="rId34"/>
    <p:sldLayoutId id="2147483783" r:id="rId35"/>
    <p:sldLayoutId id="2147483784" r:id="rId36"/>
    <p:sldLayoutId id="2147483785" r:id="rId37"/>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Courier New" panose="02070309020205020404" pitchFamily="49" charset="0"/>
        <a:buChar char="o"/>
        <a:defRPr sz="1800" kern="120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Wingdings" panose="05000000000000000000" pitchFamily="2" charset="2"/>
        <a:buChar char="Ø"/>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gs>
            <a:gs pos="100000">
              <a:schemeClr val="accent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DB8E40-0EA3-D38A-6342-59F85B91C0B7}"/>
              </a:ext>
            </a:extLst>
          </p:cNvPr>
          <p:cNvSpPr/>
          <p:nvPr/>
        </p:nvSpPr>
        <p:spPr>
          <a:xfrm>
            <a:off x="0" y="0"/>
            <a:ext cx="12192000" cy="6858000"/>
          </a:xfrm>
          <a:prstGeom prst="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Placeholder 3">
            <a:extLst>
              <a:ext uri="{FF2B5EF4-FFF2-40B4-BE49-F238E27FC236}">
                <a16:creationId xmlns:a16="http://schemas.microsoft.com/office/drawing/2014/main" id="{1B718F1C-267C-4AFB-A0F6-2543359B40E7}"/>
              </a:ext>
            </a:extLst>
          </p:cNvPr>
          <p:cNvSpPr>
            <a:spLocks noGrp="1"/>
          </p:cNvSpPr>
          <p:nvPr>
            <p:ph type="title"/>
          </p:nvPr>
        </p:nvSpPr>
        <p:spPr>
          <a:xfrm>
            <a:off x="431371" y="1004229"/>
            <a:ext cx="10922429" cy="954922"/>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7E86EC65-3993-44EC-8067-60A619EF79C9}"/>
              </a:ext>
            </a:extLst>
          </p:cNvPr>
          <p:cNvSpPr>
            <a:spLocks noGrp="1"/>
          </p:cNvSpPr>
          <p:nvPr>
            <p:ph type="body" idx="1"/>
          </p:nvPr>
        </p:nvSpPr>
        <p:spPr>
          <a:xfrm>
            <a:off x="431371" y="2164311"/>
            <a:ext cx="10922429" cy="401265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9772691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Lst>
  <p:txStyles>
    <p:titleStyle>
      <a:lvl1pPr algn="l" defTabSz="914400" rtl="0" eaLnBrk="1" latinLnBrk="0" hangingPunct="1">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bg1"/>
          </a:solidFill>
          <a:latin typeface="+mn-lt"/>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Clr>
          <a:schemeClr val="bg1"/>
        </a:buClr>
        <a:buFont typeface="Courier New" panose="02070309020205020404" pitchFamily="49" charset="0"/>
        <a:buChar char="o"/>
        <a:defRPr sz="1800" kern="1200">
          <a:solidFill>
            <a:schemeClr val="bg1"/>
          </a:solidFill>
          <a:latin typeface="+mn-lt"/>
          <a:ea typeface="+mn-ea"/>
          <a:cs typeface="+mn-cs"/>
        </a:defRPr>
      </a:lvl4pPr>
      <a:lvl5pPr marL="2057400" indent="-228600" algn="l" defTabSz="914400" rtl="0" eaLnBrk="1" latinLnBrk="0" hangingPunct="1">
        <a:spcBef>
          <a:spcPct val="20000"/>
        </a:spcBef>
        <a:buClr>
          <a:schemeClr val="bg1"/>
        </a:buClr>
        <a:buFont typeface="Wingdings" panose="05000000000000000000" pitchFamily="2" charset="2"/>
        <a:buChar char="Ø"/>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20000"/>
          </a:schemeClr>
        </a:solidFill>
        <a:effectLst/>
      </p:bgPr>
    </p:bg>
    <p:spTree>
      <p:nvGrpSpPr>
        <p:cNvPr id="1" name="">
          <a:extLst>
            <a:ext uri="{FF2B5EF4-FFF2-40B4-BE49-F238E27FC236}">
              <a16:creationId xmlns:a16="http://schemas.microsoft.com/office/drawing/2014/main" id="{DECE29C7-980C-1C93-B131-3F6BC46590E4}"/>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213A2187-A069-5C8F-8753-3499B7E59F40}"/>
              </a:ext>
            </a:extLst>
          </p:cNvPr>
          <p:cNvSpPr txBox="1">
            <a:spLocks noGrp="1" noRot="1" noMove="1" noResize="1" noEditPoints="1" noAdjustHandles="1" noChangeArrowheads="1" noChangeShapeType="1"/>
          </p:cNvSpPr>
          <p:nvPr/>
        </p:nvSpPr>
        <p:spPr>
          <a:xfrm>
            <a:off x="927505" y="226149"/>
            <a:ext cx="2878389" cy="5000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400" b="1" dirty="0">
              <a:solidFill>
                <a:schemeClr val="tx2"/>
              </a:solidFill>
              <a:latin typeface="Century Gothic"/>
              <a:ea typeface="Calibri"/>
              <a:cs typeface="Calibri"/>
            </a:endParaRPr>
          </a:p>
        </p:txBody>
      </p:sp>
      <p:grpSp>
        <p:nvGrpSpPr>
          <p:cNvPr id="50" name="Group 49">
            <a:extLst>
              <a:ext uri="{FF2B5EF4-FFF2-40B4-BE49-F238E27FC236}">
                <a16:creationId xmlns:a16="http://schemas.microsoft.com/office/drawing/2014/main" id="{62A1CB63-779E-370C-652A-C8457CA3DE1E}"/>
              </a:ext>
            </a:extLst>
          </p:cNvPr>
          <p:cNvGrpSpPr/>
          <p:nvPr/>
        </p:nvGrpSpPr>
        <p:grpSpPr>
          <a:xfrm>
            <a:off x="6279502" y="1346290"/>
            <a:ext cx="5140129" cy="4680000"/>
            <a:chOff x="6279502" y="1306286"/>
            <a:chExt cx="5140129" cy="4680000"/>
          </a:xfrm>
        </p:grpSpPr>
        <p:sp>
          <p:nvSpPr>
            <p:cNvPr id="5" name="Oval 4">
              <a:extLst>
                <a:ext uri="{FF2B5EF4-FFF2-40B4-BE49-F238E27FC236}">
                  <a16:creationId xmlns:a16="http://schemas.microsoft.com/office/drawing/2014/main" id="{503C4E91-BF93-A302-30C4-EA41788A2179}"/>
                </a:ext>
              </a:extLst>
            </p:cNvPr>
            <p:cNvSpPr/>
            <p:nvPr/>
          </p:nvSpPr>
          <p:spPr>
            <a:xfrm>
              <a:off x="6739631" y="1306286"/>
              <a:ext cx="4680000" cy="4680000"/>
            </a:xfrm>
            <a:prstGeom prst="ellipse">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 name="Oval 5">
              <a:extLst>
                <a:ext uri="{FF2B5EF4-FFF2-40B4-BE49-F238E27FC236}">
                  <a16:creationId xmlns:a16="http://schemas.microsoft.com/office/drawing/2014/main" id="{75FACDE3-C3C7-EE10-D64B-A86B9193D852}"/>
                </a:ext>
              </a:extLst>
            </p:cNvPr>
            <p:cNvSpPr/>
            <p:nvPr/>
          </p:nvSpPr>
          <p:spPr>
            <a:xfrm>
              <a:off x="8539631" y="3106286"/>
              <a:ext cx="1080000" cy="1080000"/>
            </a:xfrm>
            <a:prstGeom prst="ellipse">
              <a:avLst/>
            </a:prstGeom>
            <a:solidFill>
              <a:schemeClr val="bg1"/>
            </a:solidFill>
            <a:ln w="190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accent4"/>
                  </a:solidFill>
                </a:rPr>
                <a:t>Insert Persona here</a:t>
              </a:r>
            </a:p>
          </p:txBody>
        </p:sp>
        <p:cxnSp>
          <p:nvCxnSpPr>
            <p:cNvPr id="8" name="Straight Arrow Connector 7">
              <a:extLst>
                <a:ext uri="{FF2B5EF4-FFF2-40B4-BE49-F238E27FC236}">
                  <a16:creationId xmlns:a16="http://schemas.microsoft.com/office/drawing/2014/main" id="{5DF7CC4B-018E-16A1-D73B-D7737E54CADA}"/>
                </a:ext>
              </a:extLst>
            </p:cNvPr>
            <p:cNvCxnSpPr>
              <a:stCxn id="6" idx="2"/>
            </p:cNvCxnSpPr>
            <p:nvPr/>
          </p:nvCxnSpPr>
          <p:spPr>
            <a:xfrm flipH="1">
              <a:off x="6279502" y="3646286"/>
              <a:ext cx="2260129" cy="0"/>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19" name="Straight Connector 18">
              <a:extLst>
                <a:ext uri="{FF2B5EF4-FFF2-40B4-BE49-F238E27FC236}">
                  <a16:creationId xmlns:a16="http://schemas.microsoft.com/office/drawing/2014/main" id="{9279D160-E669-1D9D-C77E-CC702ED68EAE}"/>
                </a:ext>
              </a:extLst>
            </p:cNvPr>
            <p:cNvCxnSpPr>
              <a:stCxn id="6" idx="7"/>
              <a:endCxn id="5" idx="7"/>
            </p:cNvCxnSpPr>
            <p:nvPr/>
          </p:nvCxnSpPr>
          <p:spPr>
            <a:xfrm flipV="1">
              <a:off x="9461469" y="1991656"/>
              <a:ext cx="1272792" cy="1272792"/>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35" name="Straight Connector 34">
              <a:extLst>
                <a:ext uri="{FF2B5EF4-FFF2-40B4-BE49-F238E27FC236}">
                  <a16:creationId xmlns:a16="http://schemas.microsoft.com/office/drawing/2014/main" id="{245AF99C-1652-575A-4E8E-43BC1AC9E0F7}"/>
                </a:ext>
              </a:extLst>
            </p:cNvPr>
            <p:cNvCxnSpPr>
              <a:cxnSpLocks/>
              <a:stCxn id="6" idx="5"/>
              <a:endCxn id="5" idx="5"/>
            </p:cNvCxnSpPr>
            <p:nvPr/>
          </p:nvCxnSpPr>
          <p:spPr>
            <a:xfrm>
              <a:off x="9461469" y="4028124"/>
              <a:ext cx="1272792" cy="1272792"/>
            </a:xfrm>
            <a:prstGeom prst="line">
              <a:avLst/>
            </a:prstGeom>
            <a:ln w="19050"/>
          </p:spPr>
          <p:style>
            <a:lnRef idx="1">
              <a:schemeClr val="accent4"/>
            </a:lnRef>
            <a:fillRef idx="0">
              <a:schemeClr val="accent4"/>
            </a:fillRef>
            <a:effectRef idx="0">
              <a:schemeClr val="accent4"/>
            </a:effectRef>
            <a:fontRef idx="minor">
              <a:schemeClr val="tx1"/>
            </a:fontRef>
          </p:style>
        </p:cxnSp>
      </p:grpSp>
      <p:grpSp>
        <p:nvGrpSpPr>
          <p:cNvPr id="51" name="Group 50">
            <a:extLst>
              <a:ext uri="{FF2B5EF4-FFF2-40B4-BE49-F238E27FC236}">
                <a16:creationId xmlns:a16="http://schemas.microsoft.com/office/drawing/2014/main" id="{5C9EE1F5-0514-0253-D2A6-F50B6A3AD917}"/>
              </a:ext>
            </a:extLst>
          </p:cNvPr>
          <p:cNvGrpSpPr/>
          <p:nvPr/>
        </p:nvGrpSpPr>
        <p:grpSpPr>
          <a:xfrm>
            <a:off x="821048" y="1338943"/>
            <a:ext cx="5113221" cy="4684667"/>
            <a:chOff x="821048" y="1338943"/>
            <a:chExt cx="5113221" cy="4684667"/>
          </a:xfrm>
        </p:grpSpPr>
        <p:sp>
          <p:nvSpPr>
            <p:cNvPr id="3" name="Rectangle 2">
              <a:extLst>
                <a:ext uri="{FF2B5EF4-FFF2-40B4-BE49-F238E27FC236}">
                  <a16:creationId xmlns:a16="http://schemas.microsoft.com/office/drawing/2014/main" id="{E4622DB3-41D2-7CEF-7A3E-8A9E9259151B}"/>
                </a:ext>
              </a:extLst>
            </p:cNvPr>
            <p:cNvSpPr/>
            <p:nvPr/>
          </p:nvSpPr>
          <p:spPr>
            <a:xfrm>
              <a:off x="821048" y="1338943"/>
              <a:ext cx="4680000" cy="4680000"/>
            </a:xfrm>
            <a:prstGeom prst="rect">
              <a:avLst/>
            </a:prstGeom>
            <a:solidFill>
              <a:srgbClr val="FFFFFF"/>
            </a:solidFill>
            <a:ln w="190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cxnSp>
          <p:nvCxnSpPr>
            <p:cNvPr id="45" name="Straight Arrow Connector 44">
              <a:extLst>
                <a:ext uri="{FF2B5EF4-FFF2-40B4-BE49-F238E27FC236}">
                  <a16:creationId xmlns:a16="http://schemas.microsoft.com/office/drawing/2014/main" id="{0206A0BD-9C79-DE34-5BB3-3883B62BE113}"/>
                </a:ext>
              </a:extLst>
            </p:cNvPr>
            <p:cNvCxnSpPr/>
            <p:nvPr/>
          </p:nvCxnSpPr>
          <p:spPr>
            <a:xfrm>
              <a:off x="3235693" y="3686290"/>
              <a:ext cx="2698576"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82FEE61-A43A-E01D-F498-1DF28746B1EE}"/>
                </a:ext>
              </a:extLst>
            </p:cNvPr>
            <p:cNvCxnSpPr/>
            <p:nvPr/>
          </p:nvCxnSpPr>
          <p:spPr>
            <a:xfrm flipV="1">
              <a:off x="821048" y="3683610"/>
              <a:ext cx="2414645" cy="234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EBCF5A2-7D02-9EDB-04AC-3F7D30116FB0}"/>
                </a:ext>
              </a:extLst>
            </p:cNvPr>
            <p:cNvCxnSpPr>
              <a:cxnSpLocks/>
            </p:cNvCxnSpPr>
            <p:nvPr/>
          </p:nvCxnSpPr>
          <p:spPr>
            <a:xfrm>
              <a:off x="821048" y="1338943"/>
              <a:ext cx="2414645" cy="234000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grpSp>
      <p:sp>
        <p:nvSpPr>
          <p:cNvPr id="52" name="TextBox 51">
            <a:extLst>
              <a:ext uri="{FF2B5EF4-FFF2-40B4-BE49-F238E27FC236}">
                <a16:creationId xmlns:a16="http://schemas.microsoft.com/office/drawing/2014/main" id="{8874960A-797E-5F64-A195-C71F14CD5AD4}"/>
              </a:ext>
            </a:extLst>
          </p:cNvPr>
          <p:cNvSpPr txBox="1"/>
          <p:nvPr/>
        </p:nvSpPr>
        <p:spPr>
          <a:xfrm>
            <a:off x="6803347" y="3744000"/>
            <a:ext cx="1586204" cy="307777"/>
          </a:xfrm>
          <a:prstGeom prst="rect">
            <a:avLst/>
          </a:prstGeom>
          <a:noFill/>
        </p:spPr>
        <p:txBody>
          <a:bodyPr wrap="square" rtlCol="0">
            <a:spAutoFit/>
          </a:bodyPr>
          <a:lstStyle/>
          <a:p>
            <a:pPr algn="ctr"/>
            <a:r>
              <a:rPr lang="en-GB" sz="1400" dirty="0">
                <a:solidFill>
                  <a:schemeClr val="accent4"/>
                </a:solidFill>
              </a:rPr>
              <a:t>PAINS</a:t>
            </a:r>
          </a:p>
        </p:txBody>
      </p:sp>
      <p:sp>
        <p:nvSpPr>
          <p:cNvPr id="53" name="TextBox 52">
            <a:extLst>
              <a:ext uri="{FF2B5EF4-FFF2-40B4-BE49-F238E27FC236}">
                <a16:creationId xmlns:a16="http://schemas.microsoft.com/office/drawing/2014/main" id="{9A1907CF-AAFF-E896-3894-AC8A0BB97118}"/>
              </a:ext>
            </a:extLst>
          </p:cNvPr>
          <p:cNvSpPr txBox="1"/>
          <p:nvPr/>
        </p:nvSpPr>
        <p:spPr>
          <a:xfrm>
            <a:off x="6803347" y="3348000"/>
            <a:ext cx="1586204" cy="307777"/>
          </a:xfrm>
          <a:prstGeom prst="rect">
            <a:avLst/>
          </a:prstGeom>
          <a:noFill/>
        </p:spPr>
        <p:txBody>
          <a:bodyPr wrap="square" rtlCol="0">
            <a:spAutoFit/>
          </a:bodyPr>
          <a:lstStyle/>
          <a:p>
            <a:pPr algn="ctr"/>
            <a:r>
              <a:rPr lang="en-GB" sz="1400" dirty="0">
                <a:solidFill>
                  <a:schemeClr val="accent4"/>
                </a:solidFill>
              </a:rPr>
              <a:t>GAINS</a:t>
            </a:r>
          </a:p>
        </p:txBody>
      </p:sp>
      <p:sp>
        <p:nvSpPr>
          <p:cNvPr id="54" name="TextBox 53">
            <a:extLst>
              <a:ext uri="{FF2B5EF4-FFF2-40B4-BE49-F238E27FC236}">
                <a16:creationId xmlns:a16="http://schemas.microsoft.com/office/drawing/2014/main" id="{44882923-32E7-5062-2039-2CC23C19755C}"/>
              </a:ext>
            </a:extLst>
          </p:cNvPr>
          <p:cNvSpPr txBox="1"/>
          <p:nvPr/>
        </p:nvSpPr>
        <p:spPr>
          <a:xfrm>
            <a:off x="9726529" y="3417333"/>
            <a:ext cx="1586204" cy="523220"/>
          </a:xfrm>
          <a:prstGeom prst="rect">
            <a:avLst/>
          </a:prstGeom>
          <a:noFill/>
        </p:spPr>
        <p:txBody>
          <a:bodyPr wrap="square" rtlCol="0">
            <a:spAutoFit/>
          </a:bodyPr>
          <a:lstStyle/>
          <a:p>
            <a:pPr algn="ctr"/>
            <a:r>
              <a:rPr lang="en-GB" sz="1400" dirty="0">
                <a:solidFill>
                  <a:schemeClr val="accent4"/>
                </a:solidFill>
              </a:rPr>
              <a:t>JOBS TO BE DONE</a:t>
            </a:r>
          </a:p>
        </p:txBody>
      </p:sp>
      <p:sp>
        <p:nvSpPr>
          <p:cNvPr id="55" name="TextBox 54">
            <a:extLst>
              <a:ext uri="{FF2B5EF4-FFF2-40B4-BE49-F238E27FC236}">
                <a16:creationId xmlns:a16="http://schemas.microsoft.com/office/drawing/2014/main" id="{1C539C55-DD03-70E0-6ABF-18745A0F1E11}"/>
              </a:ext>
            </a:extLst>
          </p:cNvPr>
          <p:cNvSpPr txBox="1"/>
          <p:nvPr/>
        </p:nvSpPr>
        <p:spPr>
          <a:xfrm>
            <a:off x="3559825" y="3744000"/>
            <a:ext cx="1663075" cy="307777"/>
          </a:xfrm>
          <a:prstGeom prst="rect">
            <a:avLst/>
          </a:prstGeom>
          <a:noFill/>
        </p:spPr>
        <p:txBody>
          <a:bodyPr wrap="square" rtlCol="0">
            <a:spAutoFit/>
          </a:bodyPr>
          <a:lstStyle/>
          <a:p>
            <a:pPr algn="ctr"/>
            <a:r>
              <a:rPr lang="en-GB" sz="1400" dirty="0">
                <a:solidFill>
                  <a:schemeClr val="accent3"/>
                </a:solidFill>
              </a:rPr>
              <a:t>PAIN RELIEVERS</a:t>
            </a:r>
          </a:p>
        </p:txBody>
      </p:sp>
      <p:sp>
        <p:nvSpPr>
          <p:cNvPr id="61" name="TextBox 60">
            <a:extLst>
              <a:ext uri="{FF2B5EF4-FFF2-40B4-BE49-F238E27FC236}">
                <a16:creationId xmlns:a16="http://schemas.microsoft.com/office/drawing/2014/main" id="{479F39E6-4D8D-730C-7DDD-38AA35F2F2A8}"/>
              </a:ext>
            </a:extLst>
          </p:cNvPr>
          <p:cNvSpPr txBox="1"/>
          <p:nvPr/>
        </p:nvSpPr>
        <p:spPr>
          <a:xfrm>
            <a:off x="3600000" y="3348000"/>
            <a:ext cx="1586204" cy="307777"/>
          </a:xfrm>
          <a:prstGeom prst="rect">
            <a:avLst/>
          </a:prstGeom>
          <a:noFill/>
        </p:spPr>
        <p:txBody>
          <a:bodyPr wrap="square" rtlCol="0">
            <a:spAutoFit/>
          </a:bodyPr>
          <a:lstStyle/>
          <a:p>
            <a:pPr algn="ctr"/>
            <a:r>
              <a:rPr lang="en-GB" sz="1400" dirty="0">
                <a:solidFill>
                  <a:schemeClr val="accent3"/>
                </a:solidFill>
              </a:rPr>
              <a:t>GAIN CREATOR</a:t>
            </a:r>
          </a:p>
        </p:txBody>
      </p:sp>
      <p:sp>
        <p:nvSpPr>
          <p:cNvPr id="62" name="TextBox 61">
            <a:extLst>
              <a:ext uri="{FF2B5EF4-FFF2-40B4-BE49-F238E27FC236}">
                <a16:creationId xmlns:a16="http://schemas.microsoft.com/office/drawing/2014/main" id="{8BB5AAD4-BA9C-A01F-BB79-9A2CF5D95654}"/>
              </a:ext>
            </a:extLst>
          </p:cNvPr>
          <p:cNvSpPr txBox="1"/>
          <p:nvPr/>
        </p:nvSpPr>
        <p:spPr>
          <a:xfrm>
            <a:off x="1235268" y="3532401"/>
            <a:ext cx="1586204" cy="307777"/>
          </a:xfrm>
          <a:prstGeom prst="rect">
            <a:avLst/>
          </a:prstGeom>
          <a:noFill/>
        </p:spPr>
        <p:txBody>
          <a:bodyPr wrap="square" rtlCol="0">
            <a:spAutoFit/>
          </a:bodyPr>
          <a:lstStyle/>
          <a:p>
            <a:pPr algn="ctr"/>
            <a:r>
              <a:rPr lang="en-GB" sz="1400" dirty="0">
                <a:solidFill>
                  <a:schemeClr val="accent3"/>
                </a:solidFill>
              </a:rPr>
              <a:t>SERVICES</a:t>
            </a:r>
          </a:p>
        </p:txBody>
      </p:sp>
      <p:sp>
        <p:nvSpPr>
          <p:cNvPr id="12" name="Title 11">
            <a:extLst>
              <a:ext uri="{FF2B5EF4-FFF2-40B4-BE49-F238E27FC236}">
                <a16:creationId xmlns:a16="http://schemas.microsoft.com/office/drawing/2014/main" id="{B9D83AB0-EB62-8BD7-5DD6-D49436BDC482}"/>
              </a:ext>
            </a:extLst>
          </p:cNvPr>
          <p:cNvSpPr>
            <a:spLocks noGrp="1"/>
          </p:cNvSpPr>
          <p:nvPr>
            <p:ph type="title"/>
          </p:nvPr>
        </p:nvSpPr>
        <p:spPr/>
        <p:txBody>
          <a:bodyPr/>
          <a:lstStyle/>
          <a:p>
            <a:r>
              <a:rPr lang="en-GB" dirty="0">
                <a:latin typeface="+mj-lt"/>
              </a:rPr>
              <a:t>Value Proposition Canvas</a:t>
            </a:r>
          </a:p>
        </p:txBody>
      </p:sp>
      <p:sp>
        <p:nvSpPr>
          <p:cNvPr id="14" name="Text Placeholder 13">
            <a:extLst>
              <a:ext uri="{FF2B5EF4-FFF2-40B4-BE49-F238E27FC236}">
                <a16:creationId xmlns:a16="http://schemas.microsoft.com/office/drawing/2014/main" id="{7AF364AA-CD12-35FE-47B3-A00493216853}"/>
              </a:ext>
            </a:extLst>
          </p:cNvPr>
          <p:cNvSpPr>
            <a:spLocks noGrp="1"/>
          </p:cNvSpPr>
          <p:nvPr>
            <p:ph type="body" sz="quarter" idx="10"/>
          </p:nvPr>
        </p:nvSpPr>
        <p:spPr/>
        <p:txBody>
          <a:bodyPr/>
          <a:lstStyle/>
          <a:p>
            <a:r>
              <a:rPr lang="en-GB" dirty="0">
                <a:latin typeface="+mj-lt"/>
              </a:rPr>
              <a:t>Insert overview here</a:t>
            </a:r>
          </a:p>
        </p:txBody>
      </p:sp>
      <p:pic>
        <p:nvPicPr>
          <p:cNvPr id="2" name="Picture 1" descr="A blue and white circle with a blue and white circle with a blue and white circle with a black background&#10;&#10;Description automatically generated">
            <a:extLst>
              <a:ext uri="{FF2B5EF4-FFF2-40B4-BE49-F238E27FC236}">
                <a16:creationId xmlns:a16="http://schemas.microsoft.com/office/drawing/2014/main" id="{66B2626F-37AA-B30D-2E4C-B37D0DDF3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000" y="126000"/>
            <a:ext cx="540000" cy="540000"/>
          </a:xfrm>
          <a:prstGeom prst="rect">
            <a:avLst/>
          </a:prstGeom>
        </p:spPr>
      </p:pic>
    </p:spTree>
    <p:extLst>
      <p:ext uri="{BB962C8B-B14F-4D97-AF65-F5344CB8AC3E}">
        <p14:creationId xmlns:p14="http://schemas.microsoft.com/office/powerpoint/2010/main" val="821733427"/>
      </p:ext>
    </p:extLst>
  </p:cSld>
  <p:clrMapOvr>
    <a:masterClrMapping/>
  </p:clrMapOvr>
</p:sld>
</file>

<file path=ppt/theme/theme1.xml><?xml version="1.0" encoding="utf-8"?>
<a:theme xmlns:a="http://schemas.openxmlformats.org/drawingml/2006/main" name="Service Transformation Group_Office Theme v3">
  <a:themeElements>
    <a:clrScheme name="STT Theme Colours May 2024">
      <a:dk1>
        <a:sysClr val="windowText" lastClr="000000"/>
      </a:dk1>
      <a:lt1>
        <a:sysClr val="window" lastClr="FFFFFF"/>
      </a:lt1>
      <a:dk2>
        <a:srgbClr val="262626"/>
      </a:dk2>
      <a:lt2>
        <a:srgbClr val="F2F2F2"/>
      </a:lt2>
      <a:accent1>
        <a:srgbClr val="625FAA"/>
      </a:accent1>
      <a:accent2>
        <a:srgbClr val="004785"/>
      </a:accent2>
      <a:accent3>
        <a:srgbClr val="0096DC"/>
      </a:accent3>
      <a:accent4>
        <a:srgbClr val="A1002F"/>
      </a:accent4>
      <a:accent5>
        <a:srgbClr val="00A15F"/>
      </a:accent5>
      <a:accent6>
        <a:srgbClr val="FFC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rvice Transformation Group_Office Theme v3" id="{F45988BB-CBE2-4FF1-9E98-EF2F0FB4ADEF}" vid="{5AD27DFA-435E-4911-AD70-F8CB374703C9}"/>
    </a:ext>
  </a:extLst>
</a:theme>
</file>

<file path=ppt/theme/theme2.xml><?xml version="1.0" encoding="utf-8"?>
<a:theme xmlns:a="http://schemas.openxmlformats.org/drawingml/2006/main" name="1_Service Transformation Group_Office Theme">
  <a:themeElements>
    <a:clrScheme name="STT Theme Colours May 2024">
      <a:dk1>
        <a:sysClr val="windowText" lastClr="000000"/>
      </a:dk1>
      <a:lt1>
        <a:sysClr val="window" lastClr="FFFFFF"/>
      </a:lt1>
      <a:dk2>
        <a:srgbClr val="262626"/>
      </a:dk2>
      <a:lt2>
        <a:srgbClr val="F2F2F2"/>
      </a:lt2>
      <a:accent1>
        <a:srgbClr val="625FAA"/>
      </a:accent1>
      <a:accent2>
        <a:srgbClr val="004785"/>
      </a:accent2>
      <a:accent3>
        <a:srgbClr val="0096DC"/>
      </a:accent3>
      <a:accent4>
        <a:srgbClr val="A1002F"/>
      </a:accent4>
      <a:accent5>
        <a:srgbClr val="00A15F"/>
      </a:accent5>
      <a:accent6>
        <a:srgbClr val="FFC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40FD33C-C6CD-4137-AC44-053FCDD45AF2}" vid="{2B36BD8D-23EE-476A-938A-EEF9B1A7CB67}"/>
    </a:ext>
  </a:extLst>
</a:theme>
</file>

<file path=ppt/theme/theme3.xml><?xml version="1.0" encoding="utf-8"?>
<a:theme xmlns:a="http://schemas.openxmlformats.org/drawingml/2006/main" name="3_NHS NSS 2016 PPW Template _">
  <a:themeElements>
    <a:clrScheme name="STT Theme Colours May 2024">
      <a:dk1>
        <a:sysClr val="windowText" lastClr="000000"/>
      </a:dk1>
      <a:lt1>
        <a:sysClr val="window" lastClr="FFFFFF"/>
      </a:lt1>
      <a:dk2>
        <a:srgbClr val="262626"/>
      </a:dk2>
      <a:lt2>
        <a:srgbClr val="F2F2F2"/>
      </a:lt2>
      <a:accent1>
        <a:srgbClr val="625FAA"/>
      </a:accent1>
      <a:accent2>
        <a:srgbClr val="004785"/>
      </a:accent2>
      <a:accent3>
        <a:srgbClr val="0096DC"/>
      </a:accent3>
      <a:accent4>
        <a:srgbClr val="A1002F"/>
      </a:accent4>
      <a:accent5>
        <a:srgbClr val="00A15F"/>
      </a:accent5>
      <a:accent6>
        <a:srgbClr val="FFC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40FD33C-C6CD-4137-AC44-053FCDD45AF2}" vid="{35D3D846-A3C5-47C9-8B40-3489071BB7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D3622AF67A854BB979A58995C5B859" ma:contentTypeVersion="16" ma:contentTypeDescription="Create a new document." ma:contentTypeScope="" ma:versionID="aa5f61507b2b5b8b27e20a082fc8a735">
  <xsd:schema xmlns:xsd="http://www.w3.org/2001/XMLSchema" xmlns:xs="http://www.w3.org/2001/XMLSchema" xmlns:p="http://schemas.microsoft.com/office/2006/metadata/properties" xmlns:ns2="d5f42497-7b5a-4734-bd1f-86e7d940ccee" xmlns:ns3="a1a82c4e-cdaf-4546-aa96-287e18fc4c08" targetNamespace="http://schemas.microsoft.com/office/2006/metadata/properties" ma:root="true" ma:fieldsID="7f9fc897ce5af72b821e043cc84a1761" ns2:_="" ns3:_="">
    <xsd:import namespace="d5f42497-7b5a-4734-bd1f-86e7d940ccee"/>
    <xsd:import namespace="a1a82c4e-cdaf-4546-aa96-287e18fc4c0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I_x0020_would_x0020_like_x0020_to_x002e__x002e__x002e_"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42497-7b5a-4734-bd1f-86e7d940cc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I_x0020_would_x0020_like_x0020_to_x002e__x002e__x002e_" ma:index="14" nillable="true" ma:displayName="I would like to..." ma:format="Dropdown" ma:internalName="I_x0020_would_x0020_like_x0020_to_x002e__x002e__x002e_">
      <xsd:simpleType>
        <xsd:restriction base="dms:Choice">
          <xsd:enumeration value="Ensure stakeholders embrace the necessary mindset  for successful organisational change"/>
          <xsd:enumeration value="Develop empathy with users"/>
          <xsd:enumeration value="Synthesise data into actionable organisational change"/>
          <xsd:enumeration value="Get a comprehensive overview of the service"/>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a82c4e-cdaf-4546-aa96-287e18fc4c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66491da-ed3c-4495-8ad2-28a01c1b8e83}" ma:internalName="TaxCatchAll" ma:showField="CatchAllData" ma:web="a1a82c4e-cdaf-4546-aa96-287e18fc4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_x0020_would_x0020_like_x0020_to_x002e__x002e__x002e_ xmlns="d5f42497-7b5a-4734-bd1f-86e7d940ccee">Ensure stakeholders embrace the necessary mindset  for successful organisational change</I_x0020_would_x0020_like_x0020_to_x002e__x002e__x002e_>
    <TaxCatchAll xmlns="a1a82c4e-cdaf-4546-aa96-287e18fc4c08" xsi:nil="true"/>
    <lcf76f155ced4ddcb4097134ff3c332f xmlns="d5f42497-7b5a-4734-bd1f-86e7d940cc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94ADC3-7B01-44DF-AD3C-8CA06C090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f42497-7b5a-4734-bd1f-86e7d940ccee"/>
    <ds:schemaRef ds:uri="a1a82c4e-cdaf-4546-aa96-287e18fc4c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14F1E8-9D22-4D07-B770-BD830F49F9B0}">
  <ds:schemaRef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elements/1.1/"/>
    <ds:schemaRef ds:uri="a1a82c4e-cdaf-4546-aa96-287e18fc4c08"/>
    <ds:schemaRef ds:uri="d5f42497-7b5a-4734-bd1f-86e7d940ccee"/>
    <ds:schemaRef ds:uri="http://schemas.microsoft.com/office/2006/metadata/properties"/>
  </ds:schemaRefs>
</ds:datastoreItem>
</file>

<file path=customXml/itemProps3.xml><?xml version="1.0" encoding="utf-8"?>
<ds:datastoreItem xmlns:ds="http://schemas.openxmlformats.org/officeDocument/2006/customXml" ds:itemID="{78D8482E-9F4E-469B-B26A-9F1FB49D3CD9}">
  <ds:schemaRefs>
    <ds:schemaRef ds:uri="http://schemas.microsoft.com/sharepoint/v3/contenttype/forms"/>
  </ds:schemaRefs>
</ds:datastoreItem>
</file>

<file path=docMetadata/LabelInfo.xml><?xml version="1.0" encoding="utf-8"?>
<clbl:labelList xmlns:clbl="http://schemas.microsoft.com/office/2020/mipLabelMetadata">
  <clbl:label id="{b4199b9c-a89e-442f-9799-431511f14748}" enabled="1" method="Privileged" siteId="{10efe0bd-a030-4bca-809c-b5e6745e499a}" removed="0"/>
</clbl:labelList>
</file>

<file path=docProps/app.xml><?xml version="1.0" encoding="utf-8"?>
<Properties xmlns="http://schemas.openxmlformats.org/officeDocument/2006/extended-properties" xmlns:vt="http://schemas.openxmlformats.org/officeDocument/2006/docPropsVTypes">
  <Template>Value_Canvas</Template>
  <TotalTime>88</TotalTime>
  <Words>796</Words>
  <Application>Microsoft Office PowerPoint</Application>
  <PresentationFormat>Widescreen</PresentationFormat>
  <Paragraphs>58</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Service Transformation Group_Office Theme v3</vt:lpstr>
      <vt:lpstr>1_Service Transformation Group_Office Theme</vt:lpstr>
      <vt:lpstr>3_NHS NSS 2016 PPW Template _</vt:lpstr>
      <vt:lpstr>Value Proposition Canvas</vt:lpstr>
    </vt:vector>
  </TitlesOfParts>
  <Company>NHSS National Services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Proposition Canvas</dc:title>
  <dc:creator>Marieke Evans</dc:creator>
  <cp:lastModifiedBy>Marieke Evans</cp:lastModifiedBy>
  <cp:revision>3</cp:revision>
  <dcterms:created xsi:type="dcterms:W3CDTF">2024-06-25T09:29:56Z</dcterms:created>
  <dcterms:modified xsi:type="dcterms:W3CDTF">2024-06-25T11:44:36Z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0x0101000BD3622AF67A854BB979A58995C5B859</vt:lpwstr>
  </property>
  <property fmtid="{D5CDD505-2E9C-101B-9397-08002B2CF9AE}" pid="3" name="MediaServiceImageTags">
    <vt:lpwstr/>
  </property>
  <property fmtid="{D5CDD505-2E9C-101B-9397-08002B2CF9AE}" pid="4" name="UR Document Type">
    <vt:lpwstr>Discussion Guide</vt:lpwstr>
  </property>
  <property fmtid="{D5CDD505-2E9C-101B-9397-08002B2CF9AE}" pid="5" name="UR Document Status">
    <vt:lpwstr>Not Classified</vt:lpwstr>
  </property>
  <property fmtid="{D5CDD505-2E9C-101B-9397-08002B2CF9AE}" pid="6" name="Iwouldliketo">
    <vt:lpwstr>;#Synthesise data into actionable organisational change;#</vt:lpwstr>
  </property>
</Properties>
</file>