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86" r:id="rId5"/>
  </p:sldMasterIdLst>
  <p:notesMasterIdLst>
    <p:notesMasterId r:id="rId7"/>
  </p:notesMasterIdLst>
  <p:sldIdLst>
    <p:sldId id="347" r:id="rId6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3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5556" userDrawn="1">
          <p15:clr>
            <a:srgbClr val="A4A3A4"/>
          </p15:clr>
        </p15:guide>
        <p15:guide id="4" orient="horz" pos="21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Miller" initials="KM" lastIdx="1" clrIdx="0">
    <p:extLst>
      <p:ext uri="{19B8F6BF-5375-455C-9EA6-DF929625EA0E}">
        <p15:presenceInfo xmlns:p15="http://schemas.microsoft.com/office/powerpoint/2012/main" userId="S-1-5-21-1942464828-378638904-3880573118-24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2365"/>
    <a:srgbClr val="189DD9"/>
    <a:srgbClr val="004685"/>
    <a:srgbClr val="014380"/>
    <a:srgbClr val="008D80"/>
    <a:srgbClr val="00A2E5"/>
    <a:srgbClr val="FFFFFF"/>
    <a:srgbClr val="EDEDED"/>
    <a:srgbClr val="A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–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–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9097" autoAdjust="0"/>
  </p:normalViewPr>
  <p:slideViewPr>
    <p:cSldViewPr snapToGrid="0" snapToObjects="1" showGuides="1">
      <p:cViewPr varScale="1">
        <p:scale>
          <a:sx n="77" d="100"/>
          <a:sy n="77" d="100"/>
        </p:scale>
        <p:origin x="924" y="64"/>
      </p:cViewPr>
      <p:guideLst>
        <p:guide orient="horz" pos="3003"/>
        <p:guide pos="204"/>
        <p:guide pos="5556"/>
        <p:guide orient="horz" pos="21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9AD6-6EDC-0948-A14C-5DEF32FE1F3F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E83B7-278F-6545-9C62-E36EB068C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5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A71C10-A680-9615-2CAD-01B310BCE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882469"/>
            <a:ext cx="9144000" cy="126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4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" y="953"/>
            <a:ext cx="9152000" cy="514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5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21"/>
            <a:ext cx="9144000" cy="862479"/>
          </a:xfrm>
          <a:prstGeom prst="rect">
            <a:avLst/>
          </a:prstGeom>
          <a:gradFill>
            <a:gsLst>
              <a:gs pos="0">
                <a:srgbClr val="602365"/>
              </a:gs>
              <a:gs pos="55000">
                <a:srgbClr val="008D80"/>
              </a:gs>
              <a:gs pos="100000">
                <a:srgbClr val="189DD9"/>
              </a:gs>
            </a:gsLst>
            <a:lin ang="132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3585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3585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2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1680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rgbClr val="014380"/>
              </a:buClr>
              <a:defRPr/>
            </a:lvl1pPr>
            <a:lvl2pPr>
              <a:buClr>
                <a:srgbClr val="014380"/>
              </a:buClr>
              <a:defRPr/>
            </a:lvl2pPr>
            <a:lvl3pPr>
              <a:buClr>
                <a:srgbClr val="014380"/>
              </a:buClr>
              <a:defRPr/>
            </a:lvl3pPr>
            <a:lvl4pPr>
              <a:buClr>
                <a:srgbClr val="014380"/>
              </a:buClr>
              <a:defRPr/>
            </a:lvl4pPr>
            <a:lvl5pPr>
              <a:buClr>
                <a:srgbClr val="01438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27600" y="864000"/>
            <a:ext cx="8488800" cy="0"/>
          </a:xfrm>
          <a:prstGeom prst="line">
            <a:avLst/>
          </a:prstGeom>
          <a:ln w="12700">
            <a:gradFill>
              <a:gsLst>
                <a:gs pos="0">
                  <a:srgbClr val="602365"/>
                </a:gs>
                <a:gs pos="58000">
                  <a:srgbClr val="008D80"/>
                </a:gs>
                <a:gs pos="100000">
                  <a:srgbClr val="189DD9"/>
                </a:gs>
              </a:gsLst>
              <a:lin ang="5400000" scaled="1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21"/>
            <a:ext cx="9144000" cy="862479"/>
          </a:xfrm>
          <a:prstGeom prst="rect">
            <a:avLst/>
          </a:prstGeom>
          <a:gradFill>
            <a:gsLst>
              <a:gs pos="0">
                <a:srgbClr val="602365"/>
              </a:gs>
              <a:gs pos="55000">
                <a:srgbClr val="008D80"/>
              </a:gs>
              <a:gs pos="100000">
                <a:srgbClr val="189DD9"/>
              </a:gs>
            </a:gsLst>
            <a:lin ang="132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3585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3585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2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00" y="1113750"/>
            <a:ext cx="8478000" cy="33915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4767263"/>
            <a:ext cx="392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6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1" r:id="rId2"/>
    <p:sldLayoutId id="2147483667" r:id="rId3"/>
    <p:sldLayoutId id="2147483693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00" y="1113750"/>
            <a:ext cx="8478000" cy="33915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4767263"/>
            <a:ext cx="392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0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D5C2CCF-5CFB-BDEE-C48B-7BCD8C5E86BD}"/>
              </a:ext>
            </a:extLst>
          </p:cNvPr>
          <p:cNvGrpSpPr/>
          <p:nvPr/>
        </p:nvGrpSpPr>
        <p:grpSpPr>
          <a:xfrm>
            <a:off x="583168" y="1003750"/>
            <a:ext cx="8186758" cy="4047836"/>
            <a:chOff x="636169" y="801255"/>
            <a:chExt cx="10789214" cy="59270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4EFA285-00AC-4AD2-7089-A87493A5F96F}"/>
                </a:ext>
              </a:extLst>
            </p:cNvPr>
            <p:cNvGrpSpPr/>
            <p:nvPr/>
          </p:nvGrpSpPr>
          <p:grpSpPr>
            <a:xfrm>
              <a:off x="636169" y="801255"/>
              <a:ext cx="10789214" cy="5489661"/>
              <a:chOff x="636169" y="801255"/>
              <a:chExt cx="10789214" cy="5489661"/>
            </a:xfrm>
          </p:grpSpPr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67144101-DA37-FB7D-91BC-EB675292ED17}"/>
                  </a:ext>
                </a:extLst>
              </p:cNvPr>
              <p:cNvSpPr/>
              <p:nvPr/>
            </p:nvSpPr>
            <p:spPr>
              <a:xfrm>
                <a:off x="701964" y="801255"/>
                <a:ext cx="10455563" cy="5377872"/>
              </a:xfrm>
              <a:custGeom>
                <a:avLst/>
                <a:gdLst>
                  <a:gd name="connsiteX0" fmla="*/ 0 w 10455563"/>
                  <a:gd name="connsiteY0" fmla="*/ 85436 h 5377872"/>
                  <a:gd name="connsiteX1" fmla="*/ 3260436 w 10455563"/>
                  <a:gd name="connsiteY1" fmla="*/ 722745 h 5377872"/>
                  <a:gd name="connsiteX2" fmla="*/ 10455563 w 10455563"/>
                  <a:gd name="connsiteY2" fmla="*/ 5377872 h 5377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55563" h="5377872">
                    <a:moveTo>
                      <a:pt x="0" y="85436"/>
                    </a:moveTo>
                    <a:cubicBezTo>
                      <a:pt x="758921" y="-36946"/>
                      <a:pt x="1517842" y="-159328"/>
                      <a:pt x="3260436" y="722745"/>
                    </a:cubicBezTo>
                    <a:cubicBezTo>
                      <a:pt x="5003030" y="1604818"/>
                      <a:pt x="7729296" y="3491345"/>
                      <a:pt x="10455563" y="5377872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Freeform 9">
                <a:extLst>
                  <a:ext uri="{FF2B5EF4-FFF2-40B4-BE49-F238E27FC236}">
                    <a16:creationId xmlns:a16="http://schemas.microsoft.com/office/drawing/2014/main" id="{E1FA28AE-F5F4-8B59-4611-ECAB8248C2E9}"/>
                  </a:ext>
                </a:extLst>
              </p:cNvPr>
              <p:cNvSpPr/>
              <p:nvPr/>
            </p:nvSpPr>
            <p:spPr>
              <a:xfrm>
                <a:off x="636169" y="2419353"/>
                <a:ext cx="10789214" cy="1524285"/>
              </a:xfrm>
              <a:custGeom>
                <a:avLst/>
                <a:gdLst>
                  <a:gd name="connsiteX0" fmla="*/ 0 w 10390909"/>
                  <a:gd name="connsiteY0" fmla="*/ 1136647 h 1524285"/>
                  <a:gd name="connsiteX1" fmla="*/ 2992582 w 10390909"/>
                  <a:gd name="connsiteY1" fmla="*/ 1145883 h 1524285"/>
                  <a:gd name="connsiteX2" fmla="*/ 4590472 w 10390909"/>
                  <a:gd name="connsiteY2" fmla="*/ 574 h 1524285"/>
                  <a:gd name="connsiteX3" fmla="*/ 6567054 w 10390909"/>
                  <a:gd name="connsiteY3" fmla="*/ 1312138 h 1524285"/>
                  <a:gd name="connsiteX4" fmla="*/ 10390909 w 10390909"/>
                  <a:gd name="connsiteY4" fmla="*/ 1506102 h 15242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90909" h="1524285">
                    <a:moveTo>
                      <a:pt x="0" y="1136647"/>
                    </a:moveTo>
                    <a:cubicBezTo>
                      <a:pt x="1113751" y="1235937"/>
                      <a:pt x="2227503" y="1335228"/>
                      <a:pt x="2992582" y="1145883"/>
                    </a:cubicBezTo>
                    <a:cubicBezTo>
                      <a:pt x="3757661" y="956538"/>
                      <a:pt x="3994727" y="-27135"/>
                      <a:pt x="4590472" y="574"/>
                    </a:cubicBezTo>
                    <a:cubicBezTo>
                      <a:pt x="5186217" y="28283"/>
                      <a:pt x="5600315" y="1061217"/>
                      <a:pt x="6567054" y="1312138"/>
                    </a:cubicBezTo>
                    <a:cubicBezTo>
                      <a:pt x="7533793" y="1563059"/>
                      <a:pt x="8962351" y="1534580"/>
                      <a:pt x="10390909" y="1506102"/>
                    </a:cubicBezTo>
                  </a:path>
                </a:pathLst>
              </a:cu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Freeform 10">
                <a:extLst>
                  <a:ext uri="{FF2B5EF4-FFF2-40B4-BE49-F238E27FC236}">
                    <a16:creationId xmlns:a16="http://schemas.microsoft.com/office/drawing/2014/main" id="{4C9C6182-7344-54AC-2E88-C31E7C0208C5}"/>
                  </a:ext>
                </a:extLst>
              </p:cNvPr>
              <p:cNvSpPr/>
              <p:nvPr/>
            </p:nvSpPr>
            <p:spPr>
              <a:xfrm>
                <a:off x="701964" y="1071418"/>
                <a:ext cx="10668000" cy="5219498"/>
              </a:xfrm>
              <a:custGeom>
                <a:avLst/>
                <a:gdLst>
                  <a:gd name="connsiteX0" fmla="*/ 0 w 10058400"/>
                  <a:gd name="connsiteY0" fmla="*/ 5107709 h 5219498"/>
                  <a:gd name="connsiteX1" fmla="*/ 5745018 w 10058400"/>
                  <a:gd name="connsiteY1" fmla="*/ 4572000 h 5219498"/>
                  <a:gd name="connsiteX2" fmla="*/ 9901381 w 10058400"/>
                  <a:gd name="connsiteY2" fmla="*/ 157018 h 5219498"/>
                  <a:gd name="connsiteX3" fmla="*/ 9901381 w 10058400"/>
                  <a:gd name="connsiteY3" fmla="*/ 157018 h 5219498"/>
                  <a:gd name="connsiteX4" fmla="*/ 10058400 w 10058400"/>
                  <a:gd name="connsiteY4" fmla="*/ 0 h 5219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58400" h="5219498">
                    <a:moveTo>
                      <a:pt x="0" y="5107709"/>
                    </a:moveTo>
                    <a:cubicBezTo>
                      <a:pt x="2047394" y="5252412"/>
                      <a:pt x="4094788" y="5397115"/>
                      <a:pt x="5745018" y="4572000"/>
                    </a:cubicBezTo>
                    <a:cubicBezTo>
                      <a:pt x="7395248" y="3746885"/>
                      <a:pt x="9901381" y="157018"/>
                      <a:pt x="9901381" y="157018"/>
                    </a:cubicBezTo>
                    <a:lnTo>
                      <a:pt x="9901381" y="157018"/>
                    </a:lnTo>
                    <a:lnTo>
                      <a:pt x="10058400" y="0"/>
                    </a:lnTo>
                  </a:path>
                </a:pathLst>
              </a:cu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3C3960C-0A23-E769-6918-F8AF3C5B2841}"/>
                </a:ext>
              </a:extLst>
            </p:cNvPr>
            <p:cNvSpPr txBox="1"/>
            <p:nvPr/>
          </p:nvSpPr>
          <p:spPr>
            <a:xfrm>
              <a:off x="701964" y="886752"/>
              <a:ext cx="12616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rgbClr val="FF0000"/>
                  </a:solidFill>
                </a:rPr>
                <a:t>HORIZON 1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2EBC9A2-68B4-EC92-5947-12DB35DB077C}"/>
                </a:ext>
              </a:extLst>
            </p:cNvPr>
            <p:cNvSpPr txBox="1"/>
            <p:nvPr/>
          </p:nvSpPr>
          <p:spPr>
            <a:xfrm>
              <a:off x="701964" y="3630201"/>
              <a:ext cx="12616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rgbClr val="0070C0"/>
                  </a:solidFill>
                </a:rPr>
                <a:t>HORIZON 2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F10009-FE3C-2E58-6BE3-67B7D571BACE}"/>
                </a:ext>
              </a:extLst>
            </p:cNvPr>
            <p:cNvSpPr/>
            <p:nvPr/>
          </p:nvSpPr>
          <p:spPr>
            <a:xfrm>
              <a:off x="701964" y="6264623"/>
              <a:ext cx="1499112" cy="4636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>
                  <a:solidFill>
                    <a:srgbClr val="00B050"/>
                  </a:solidFill>
                </a:rPr>
                <a:t>HORIZON 3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73169CF-83BC-0BD1-5329-B349EC10C8DF}"/>
              </a:ext>
            </a:extLst>
          </p:cNvPr>
          <p:cNvSpPr txBox="1"/>
          <p:nvPr/>
        </p:nvSpPr>
        <p:spPr>
          <a:xfrm>
            <a:off x="432707" y="189607"/>
            <a:ext cx="5592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Three Horizons Template</a:t>
            </a:r>
          </a:p>
        </p:txBody>
      </p:sp>
    </p:spTree>
    <p:extLst>
      <p:ext uri="{BB962C8B-B14F-4D97-AF65-F5344CB8AC3E}">
        <p14:creationId xmlns:p14="http://schemas.microsoft.com/office/powerpoint/2010/main" val="27945634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ing Presentation for Board" id="{F68CDD88-C11B-48F8-9772-B8AAA3601428}" vid="{9EFEADEC-4BA7-42F5-B618-FB32723B77FD}"/>
    </a:ext>
  </a:extLst>
</a:theme>
</file>

<file path=ppt/theme/theme2.xml><?xml version="1.0" encoding="utf-8"?>
<a:theme xmlns:a="http://schemas.openxmlformats.org/drawingml/2006/main" name="2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ing Presentation for Board" id="{F68CDD88-C11B-48F8-9772-B8AAA3601428}" vid="{9EFEADEC-4BA7-42F5-B618-FB32723B77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0fc823-f927-4b13-b746-572312a1c935"/>
    <b0997d7f6f2b4bc7890c40ab47985429 xmlns="c90fc823-f927-4b13-b746-572312a1c935">
      <Terms xmlns="http://schemas.microsoft.com/office/infopath/2007/PartnerControls"/>
    </b0997d7f6f2b4bc7890c40ab47985429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ase Document" ma:contentTypeID="0x0101009B9C30850FF64BE98BE1A18B621E9B38003B8DD66EA2A6EA4EA63CA2150F833E3B" ma:contentTypeVersion="5" ma:contentTypeDescription="Base Document" ma:contentTypeScope="" ma:versionID="9dadf323e77ca7c0ca63a5107764fc89">
  <xsd:schema xmlns:xsd="http://www.w3.org/2001/XMLSchema" xmlns:xs="http://www.w3.org/2001/XMLSchema" xmlns:p="http://schemas.microsoft.com/office/2006/metadata/properties" xmlns:ns1="c90fc823-f927-4b13-b746-572312a1c935" xmlns:ns3="54fb642d-8df1-4a40-b81f-b7c7f28e2e7f" targetNamespace="http://schemas.microsoft.com/office/2006/metadata/properties" ma:root="true" ma:fieldsID="dcfd87a868d966f591bab925489a6202" ns1:_="" ns3:_="">
    <xsd:import namespace="c90fc823-f927-4b13-b746-572312a1c935"/>
    <xsd:import namespace="54fb642d-8df1-4a40-b81f-b7c7f28e2e7f"/>
    <xsd:element name="properties">
      <xsd:complexType>
        <xsd:sequence>
          <xsd:element name="documentManagement">
            <xsd:complexType>
              <xsd:all>
                <xsd:element ref="ns1:b0997d7f6f2b4bc7890c40ab47985429" minOccurs="0"/>
                <xsd:element ref="ns1:TaxCatchAll" minOccurs="0"/>
                <xsd:element ref="ns1:TaxCatchAllLabel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fc823-f927-4b13-b746-572312a1c935" elementFormDefault="qualified">
    <xsd:import namespace="http://schemas.microsoft.com/office/2006/documentManagement/types"/>
    <xsd:import namespace="http://schemas.microsoft.com/office/infopath/2007/PartnerControls"/>
    <xsd:element name="b0997d7f6f2b4bc7890c40ab47985429" ma:index="8" nillable="true" ma:taxonomy="true" ma:internalName="b0997d7f6f2b4bc7890c40ab47985429" ma:taxonomyFieldName="Departments" ma:displayName="Departments" ma:fieldId="{b0997d7f-6f2b-4bc7-890c-40ab47985429}" ma:sspId="12ec0724-cfef-4554-94cf-02961d342542" ma:termSetId="184a1858-4a21-4b18-a878-30e190b764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5f5b355e-5b78-4275-9d55-722e430928fb}" ma:internalName="TaxCatchAll" ma:showField="CatchAllData" ma:web="c90fc823-f927-4b13-b746-572312a1c9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f5b355e-5b78-4275-9d55-722e430928fb}" ma:internalName="TaxCatchAllLabel" ma:readOnly="true" ma:showField="CatchAllDataLabel" ma:web="c90fc823-f927-4b13-b746-572312a1c9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b642d-8df1-4a40-b81f-b7c7f28e2e7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FEE1AE-4128-496B-ACCD-A73763ACAD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7FCB93-7797-4234-8677-9CD568EECFE0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c90fc823-f927-4b13-b746-572312a1c935"/>
  </ds:schemaRefs>
</ds:datastoreItem>
</file>

<file path=customXml/itemProps3.xml><?xml version="1.0" encoding="utf-8"?>
<ds:datastoreItem xmlns:ds="http://schemas.openxmlformats.org/officeDocument/2006/customXml" ds:itemID="{A9398AF7-984C-4DEE-AD49-82C5CF3AC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fc823-f927-4b13-b746-572312a1c935"/>
    <ds:schemaRef ds:uri="54fb642d-8df1-4a40-b81f-b7c7f28e2e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0efe0bd-a030-4bca-809c-b5e6745e499a}" enabled="0" method="" siteId="{10efe0bd-a030-4bca-809c-b5e6745e499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who we are what we do</Template>
  <TotalTime>5009</TotalTime>
  <Words>9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1_Office Theme</vt:lpstr>
      <vt:lpstr>2_Office Theme</vt:lpstr>
      <vt:lpstr>PowerPoint Presentation</vt:lpstr>
    </vt:vector>
  </TitlesOfParts>
  <Company>HIS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we are, what we do</dc:title>
  <dc:creator>Kenneth Miller</dc:creator>
  <cp:lastModifiedBy>Gregory Hill-Oconnor (NHS Healthcare Improvement Scotland)</cp:lastModifiedBy>
  <cp:revision>191</cp:revision>
  <cp:lastPrinted>2017-09-06T13:57:19Z</cp:lastPrinted>
  <dcterms:created xsi:type="dcterms:W3CDTF">2017-08-22T14:27:19Z</dcterms:created>
  <dcterms:modified xsi:type="dcterms:W3CDTF">2025-05-01T12:34:58Z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0x0101009B9C30850FF64BE98BE1A18B621E9B38003B8DD66EA2A6EA4EA63CA2150F833E3B</vt:lpwstr>
  </property>
  <property fmtid="{D5CDD505-2E9C-101B-9397-08002B2CF9AE}" pid="3" name="Departments">
    <vt:lpwstr/>
  </property>
</Properties>
</file>