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  <p:sldMasterId id="2147483760" r:id="rId5"/>
    <p:sldMasterId id="2147483798" r:id="rId6"/>
  </p:sldMasterIdLst>
  <p:notesMasterIdLst>
    <p:notesMasterId r:id="rId8"/>
  </p:notesMasterIdLst>
  <p:sldIdLst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4D4"/>
    <a:srgbClr val="262626"/>
    <a:srgbClr val="4D4D4D"/>
    <a:srgbClr val="00684D"/>
    <a:srgbClr val="292929"/>
    <a:srgbClr val="EE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45726" autoAdjust="0"/>
  </p:normalViewPr>
  <p:slideViewPr>
    <p:cSldViewPr snapToGrid="0">
      <p:cViewPr>
        <p:scale>
          <a:sx n="73" d="100"/>
          <a:sy n="73" d="100"/>
        </p:scale>
        <p:origin x="212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76630-9F7C-47B9-8E37-9EA97A24F39D}" type="datetimeFigureOut">
              <a:rPr lang="en-GB" smtClean="0"/>
              <a:t>30/04/2025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B4C1D-FC38-4C7C-9BD4-13E9AC82B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68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B4C1D-FC38-4C7C-9BD4-13E9AC82B78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27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HS NSS 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DE6307F-01C7-D0D2-7FD0-D6AD78515F18}"/>
              </a:ext>
            </a:extLst>
          </p:cNvPr>
          <p:cNvSpPr/>
          <p:nvPr/>
        </p:nvSpPr>
        <p:spPr>
          <a:xfrm>
            <a:off x="2672226" y="512095"/>
            <a:ext cx="6046151" cy="60461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040216" y="4221088"/>
            <a:ext cx="2448272" cy="2420888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D73E647-4D93-44ED-9FA9-7D79FAA5F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98" y="2636912"/>
            <a:ext cx="4587818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550B451-8CBF-4C67-ACF5-76BA7F9FE5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24258" y="4974332"/>
            <a:ext cx="2039031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0BAF086E-67D3-BB32-8922-A4F903AE67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2398" y="3999600"/>
            <a:ext cx="3650400" cy="4284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 Name</a:t>
            </a:r>
          </a:p>
          <a:p>
            <a:pPr lvl="0"/>
            <a:r>
              <a:rPr lang="en-GB" dirty="0"/>
              <a:t>Title/position (16pt)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A4D63-F16B-4B44-9737-9E7496EE0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7F6F5B-B190-472D-912E-7A5E9B0AEBE2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EE1EAE-AA97-455B-B8CC-0058FE619AB4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16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2DC9-1670-4F2C-9616-E70711414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9697077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84DF76-C108-EC44-9D95-68EB84E88A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384704-572D-6969-319B-B9512A8D8059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A443A1-4D32-1AA2-DAEF-D2B5A982AD94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0796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AAA3052-D4A8-BB33-0228-5DB6142239A7}"/>
              </a:ext>
            </a:extLst>
          </p:cNvPr>
          <p:cNvSpPr/>
          <p:nvPr/>
        </p:nvSpPr>
        <p:spPr>
          <a:xfrm>
            <a:off x="3092407" y="764703"/>
            <a:ext cx="7918213" cy="79182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367808" y="2263649"/>
            <a:ext cx="788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GB" sz="9600" dirty="0">
              <a:solidFill>
                <a:schemeClr val="accent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29688" y="1196753"/>
            <a:ext cx="2656861" cy="2603899"/>
          </a:xfrm>
          <a:prstGeom prst="ellipse">
            <a:avLst/>
          </a:prstGeom>
          <a:solidFill>
            <a:schemeClr val="accent3">
              <a:alpha val="89804"/>
            </a:schemeClr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4BFB51F-C734-4B3F-8366-D61164E71C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1181" y="3026167"/>
            <a:ext cx="4392488" cy="24410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E6500-DDDC-CD88-E181-27A2AC77FD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712CD2-E6E4-55D1-46CB-0CF926A4538D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529B70-2D04-FAFC-3335-EF40C85A3F2A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2806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hree circle conn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974093" y="2420888"/>
            <a:ext cx="16140185" cy="3809236"/>
            <a:chOff x="-1116632" y="2636912"/>
            <a:chExt cx="8821489" cy="2099002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-1116632" y="3680158"/>
              <a:ext cx="8821489" cy="62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4830539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" name="Oval 4"/>
            <p:cNvSpPr/>
            <p:nvPr/>
          </p:nvSpPr>
          <p:spPr>
            <a:xfrm>
              <a:off x="2241771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" name="Oval 5"/>
            <p:cNvSpPr/>
            <p:nvPr/>
          </p:nvSpPr>
          <p:spPr>
            <a:xfrm>
              <a:off x="-277031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F818615-4C63-4957-8B5C-B8A1FE3C01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9697077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5514AED-8739-4BA0-8206-059FF602C6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272" y="3552308"/>
            <a:ext cx="2752037" cy="15236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EDF447C-72E8-4AE4-8AAD-A61126228F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4783" y="3552308"/>
            <a:ext cx="2752037" cy="15236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EF7CC95-D7A2-4A1E-979A-122B15B7B9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39963" y="3563659"/>
            <a:ext cx="2752037" cy="15236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53B86-2770-DA6C-1AEA-A9650870B3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BC67B9-FB02-AAEC-C72F-8FAC52E56577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9359B7-132C-3B94-B7A9-DE27E07F9A9C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51858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ircle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88843" y="2636912"/>
            <a:ext cx="14785643" cy="2819012"/>
            <a:chOff x="-1260648" y="2636912"/>
            <a:chExt cx="11412760" cy="216024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1260648" y="3717032"/>
              <a:ext cx="114127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7524328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" name="Oval 4"/>
            <p:cNvSpPr/>
            <p:nvPr/>
          </p:nvSpPr>
          <p:spPr>
            <a:xfrm>
              <a:off x="4860032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" name="Oval 5"/>
            <p:cNvSpPr/>
            <p:nvPr/>
          </p:nvSpPr>
          <p:spPr>
            <a:xfrm>
              <a:off x="2195736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-396552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6534DA8-323E-4FF7-911C-FAAE40A53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9697077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91DD4156-389E-4244-B8AA-FF0CBA85C4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272" y="3101765"/>
            <a:ext cx="2053291" cy="15473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91CF090-A34F-45AE-BAE3-77C8A8371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1717" y="3110348"/>
            <a:ext cx="2053291" cy="15473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FB349CB-A157-441F-8A2B-73816CF8C7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3408" y="3101765"/>
            <a:ext cx="2053291" cy="15473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DF2417D-F399-4E1B-A570-1757D1A0A2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37011" y="3101765"/>
            <a:ext cx="2053291" cy="15473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128BE9-2C43-0B2A-F941-460083070F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4BCCE3-8A48-2A61-882F-BD3A58EFD8AC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E3D9DD-8593-EA16-4CA0-E3702368F9CE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38273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ircle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9"/>
          <p:cNvGrpSpPr/>
          <p:nvPr/>
        </p:nvGrpSpPr>
        <p:grpSpPr>
          <a:xfrm>
            <a:off x="-1296822" y="2780928"/>
            <a:ext cx="14497611" cy="2202749"/>
            <a:chOff x="-1044624" y="6858000"/>
            <a:chExt cx="10873208" cy="1683569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-1044624" y="7677472"/>
              <a:ext cx="10873208" cy="2231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5801884" y="6858001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" name="Oval 4"/>
            <p:cNvSpPr/>
            <p:nvPr/>
          </p:nvSpPr>
          <p:spPr>
            <a:xfrm>
              <a:off x="3725484" y="6858001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" name="Oval 5"/>
            <p:cNvSpPr/>
            <p:nvPr/>
          </p:nvSpPr>
          <p:spPr>
            <a:xfrm>
              <a:off x="1649084" y="6858001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" name="Oval 6"/>
            <p:cNvSpPr/>
            <p:nvPr/>
          </p:nvSpPr>
          <p:spPr>
            <a:xfrm>
              <a:off x="-396552" y="6858000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7812360" y="6858000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0FD39997-C9E5-49E0-8D6E-8ED00C085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9697077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C7AE4D8-4869-4AAF-8A7C-6662805B16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38066"/>
            <a:ext cx="1583499" cy="15074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54F566E-2821-4FC9-9C3B-CAD1C382C4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2849" y="3046648"/>
            <a:ext cx="1583499" cy="15074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ED25A9-A758-4311-B207-E6607857AD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3952" y="3035492"/>
            <a:ext cx="1583499" cy="15074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6045510-58A8-4B67-A621-FDBA778959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62485" y="3038414"/>
            <a:ext cx="1583499" cy="15074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9E71A98-1F06-4A96-96E3-F83768E87E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27082" y="3024336"/>
            <a:ext cx="1509612" cy="15074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5F7FC3-D10C-462C-905C-4AF14272F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EA8335-B7FD-2E2B-371A-FD4C9CA5F16B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A556DA-9285-1E71-9703-EB37B14C24C7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5696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5400000">
            <a:off x="1534508" y="2336879"/>
            <a:ext cx="8714937" cy="2184242"/>
            <a:chOff x="-1116632" y="2636912"/>
            <a:chExt cx="8821489" cy="209900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-1116632" y="3680158"/>
              <a:ext cx="8821489" cy="62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830539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241771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-277031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1CCC4C2-EBC3-45AF-BB1C-4FA507CD1D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3840427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70157B5-EB55-4F30-81BA-5BAD1B5E1D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8809" y="493050"/>
            <a:ext cx="1807943" cy="8213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BAB9C30-4C66-427A-BB33-66E4142A38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94514" y="3084717"/>
            <a:ext cx="1807943" cy="682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76119D9-4CF1-40E8-A337-40C0A2E984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8809" y="5636215"/>
            <a:ext cx="1807943" cy="6949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9BF3CB-E905-0B43-80DE-BBAB2A4BBF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3D9DE3-F0C8-ECFF-980C-50752237A7D2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CF059A-EA30-A732-B505-02A7A5FD25BD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7839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gress NHS NS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34214EC-576D-9F3E-6F73-7273C8ED8CB4}"/>
              </a:ext>
            </a:extLst>
          </p:cNvPr>
          <p:cNvSpPr/>
          <p:nvPr/>
        </p:nvSpPr>
        <p:spPr>
          <a:xfrm>
            <a:off x="7095995" y="4076152"/>
            <a:ext cx="2644011" cy="26440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7AF369-71C7-34D2-9C00-B03FA6F2F04F}"/>
              </a:ext>
            </a:extLst>
          </p:cNvPr>
          <p:cNvSpPr/>
          <p:nvPr/>
        </p:nvSpPr>
        <p:spPr>
          <a:xfrm>
            <a:off x="3783857" y="-31137"/>
            <a:ext cx="3102610" cy="3102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3CEAB04-8B8D-0CBC-FF6E-F728474DD781}"/>
              </a:ext>
            </a:extLst>
          </p:cNvPr>
          <p:cNvSpPr/>
          <p:nvPr/>
        </p:nvSpPr>
        <p:spPr>
          <a:xfrm>
            <a:off x="3512567" y="5214288"/>
            <a:ext cx="2175152" cy="2175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CC1F50-E3B1-D783-AC10-A847F950DD75}"/>
              </a:ext>
            </a:extLst>
          </p:cNvPr>
          <p:cNvSpPr/>
          <p:nvPr/>
        </p:nvSpPr>
        <p:spPr>
          <a:xfrm>
            <a:off x="330662" y="1710201"/>
            <a:ext cx="2444380" cy="2444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528736" y="1668767"/>
            <a:ext cx="10918722" cy="5019581"/>
            <a:chOff x="-324544" y="2132856"/>
            <a:chExt cx="9217024" cy="432048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763688" y="4149080"/>
              <a:ext cx="216024" cy="40466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491880" y="4941168"/>
              <a:ext cx="216024" cy="40466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5004048" y="3212976"/>
              <a:ext cx="216024" cy="40466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660232" y="3933056"/>
              <a:ext cx="216024" cy="40466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-324544" y="4581128"/>
              <a:ext cx="2304256" cy="187220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48064" y="3573016"/>
              <a:ext cx="1512168" cy="36004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660232" y="2132856"/>
              <a:ext cx="2232248" cy="18002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79712" y="4581128"/>
              <a:ext cx="1512168" cy="36004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491880" y="3573016"/>
              <a:ext cx="1683879" cy="13681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835696" y="4437112"/>
              <a:ext cx="360040" cy="3600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347864" y="4797152"/>
              <a:ext cx="360040" cy="3600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Oval 17"/>
            <p:cNvSpPr/>
            <p:nvPr/>
          </p:nvSpPr>
          <p:spPr>
            <a:xfrm>
              <a:off x="5004048" y="3429000"/>
              <a:ext cx="360040" cy="3600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Oval 18"/>
            <p:cNvSpPr/>
            <p:nvPr/>
          </p:nvSpPr>
          <p:spPr>
            <a:xfrm>
              <a:off x="6444208" y="3717032"/>
              <a:ext cx="360040" cy="3600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CD8D89A-460C-4128-9332-15287D5F22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205" y="683334"/>
            <a:ext cx="2688300" cy="15460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186B1A1-C915-40C7-A405-956FF19065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8056" y="4628608"/>
            <a:ext cx="2529813" cy="15460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731D794-CDE7-472F-93CF-2159734E1A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2269" y="2150633"/>
            <a:ext cx="2281096" cy="15460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6AACBA0-38B2-4B81-9CF5-49BCBC3464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1210" y="5559505"/>
            <a:ext cx="1920213" cy="14401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2CD49E-FBF2-9C22-794D-898C7B8293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85CE2A-CFDB-43B7-DDFA-C4A05DBA10D4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5A3A355-7128-F9B2-B082-3CA1A181ABB9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1468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pper graphic and icon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0AB236-1F92-DD57-E536-95FE1DA281CB}"/>
              </a:ext>
            </a:extLst>
          </p:cNvPr>
          <p:cNvSpPr/>
          <p:nvPr/>
        </p:nvSpPr>
        <p:spPr>
          <a:xfrm>
            <a:off x="541690" y="2355581"/>
            <a:ext cx="2592467" cy="25924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54FE39-165D-11B4-19F8-BD2E0A776C1C}"/>
              </a:ext>
            </a:extLst>
          </p:cNvPr>
          <p:cNvSpPr/>
          <p:nvPr/>
        </p:nvSpPr>
        <p:spPr>
          <a:xfrm>
            <a:off x="9200766" y="3999170"/>
            <a:ext cx="3525629" cy="35256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BFC213-D924-1F93-1603-221AFFF05607}"/>
              </a:ext>
            </a:extLst>
          </p:cNvPr>
          <p:cNvSpPr/>
          <p:nvPr/>
        </p:nvSpPr>
        <p:spPr>
          <a:xfrm>
            <a:off x="4158905" y="1414596"/>
            <a:ext cx="4429957" cy="4429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58E428-8830-4420-813B-D789BF8941C2}"/>
              </a:ext>
            </a:extLst>
          </p:cNvPr>
          <p:cNvSpPr/>
          <p:nvPr/>
        </p:nvSpPr>
        <p:spPr>
          <a:xfrm>
            <a:off x="8452908" y="2649246"/>
            <a:ext cx="1963572" cy="191539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5E1E6B-194A-4CCC-BA67-39111B5A941A}"/>
              </a:ext>
            </a:extLst>
          </p:cNvPr>
          <p:cNvSpPr/>
          <p:nvPr/>
        </p:nvSpPr>
        <p:spPr>
          <a:xfrm>
            <a:off x="-819689" y="4026193"/>
            <a:ext cx="1960009" cy="191191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4012A16-25C0-42E6-A4A9-3D09E84B53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1054" y="2835056"/>
            <a:ext cx="3628028" cy="19295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7E148F7-F650-4C99-AD55-DC9BCDF07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52384" y="4768460"/>
            <a:ext cx="2639616" cy="16128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8277CAC-FE02-47D7-8614-EC2DC3D881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02" y="2856546"/>
            <a:ext cx="2016225" cy="15460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E26252-3F80-492E-A2F2-C4364708F865}"/>
              </a:ext>
            </a:extLst>
          </p:cNvPr>
          <p:cNvSpPr/>
          <p:nvPr/>
        </p:nvSpPr>
        <p:spPr>
          <a:xfrm>
            <a:off x="2373273" y="990817"/>
            <a:ext cx="2284696" cy="222863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13783C-FC1D-798D-1F6F-6D4BB4F4DB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C5A3DB-D6A1-CD44-4BF2-23810602163D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A8A05E0-AE98-36CB-58A3-95A293557BB0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8938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Upper graphic and icon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A40D417-7568-B15D-84E5-528AA5CCB765}"/>
              </a:ext>
            </a:extLst>
          </p:cNvPr>
          <p:cNvSpPr/>
          <p:nvPr/>
        </p:nvSpPr>
        <p:spPr>
          <a:xfrm>
            <a:off x="541690" y="2355581"/>
            <a:ext cx="2592467" cy="25924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74AE3C1-BB60-1BD7-7E68-BF8FBB770C2F}"/>
              </a:ext>
            </a:extLst>
          </p:cNvPr>
          <p:cNvSpPr/>
          <p:nvPr/>
        </p:nvSpPr>
        <p:spPr>
          <a:xfrm>
            <a:off x="9200766" y="3999170"/>
            <a:ext cx="3525629" cy="35256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12C03D-00CF-3458-3438-8A9EFC4327BF}"/>
              </a:ext>
            </a:extLst>
          </p:cNvPr>
          <p:cNvSpPr/>
          <p:nvPr/>
        </p:nvSpPr>
        <p:spPr>
          <a:xfrm>
            <a:off x="4158905" y="1414596"/>
            <a:ext cx="4429957" cy="4429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58E428-8830-4420-813B-D789BF8941C2}"/>
              </a:ext>
            </a:extLst>
          </p:cNvPr>
          <p:cNvSpPr/>
          <p:nvPr/>
        </p:nvSpPr>
        <p:spPr>
          <a:xfrm>
            <a:off x="8452908" y="2649246"/>
            <a:ext cx="1963572" cy="191539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5E1E6B-194A-4CCC-BA67-39111B5A941A}"/>
              </a:ext>
            </a:extLst>
          </p:cNvPr>
          <p:cNvSpPr/>
          <p:nvPr/>
        </p:nvSpPr>
        <p:spPr>
          <a:xfrm>
            <a:off x="-819689" y="4026193"/>
            <a:ext cx="1960009" cy="191191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7E148F7-F650-4C99-AD55-DC9BCDF07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52384" y="4768460"/>
            <a:ext cx="2639616" cy="16128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8277CAC-FE02-47D7-8614-EC2DC3D881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02" y="2856546"/>
            <a:ext cx="2016225" cy="15460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4328F02-96CE-4A1E-9B2C-98C0125F8D40}"/>
              </a:ext>
            </a:extLst>
          </p:cNvPr>
          <p:cNvSpPr/>
          <p:nvPr/>
        </p:nvSpPr>
        <p:spPr>
          <a:xfrm>
            <a:off x="2373273" y="990817"/>
            <a:ext cx="2284696" cy="222863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9A966AF-1D67-1F8E-BDD7-7EE48A717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89" y="2081686"/>
            <a:ext cx="4620973" cy="31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A58BA8-FDF9-3915-C3F6-5D9A68993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54DF61-F552-2A7D-8EC0-BEE4F1913DE0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A82291-F1EB-D427-E58A-4816BB70ECDD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3450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Upper graphic and icon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74AE3C1-BB60-1BD7-7E68-BF8FBB770C2F}"/>
              </a:ext>
            </a:extLst>
          </p:cNvPr>
          <p:cNvSpPr/>
          <p:nvPr/>
        </p:nvSpPr>
        <p:spPr>
          <a:xfrm>
            <a:off x="9200766" y="3999170"/>
            <a:ext cx="3525629" cy="35256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12C03D-00CF-3458-3438-8A9EFC4327BF}"/>
              </a:ext>
            </a:extLst>
          </p:cNvPr>
          <p:cNvSpPr/>
          <p:nvPr/>
        </p:nvSpPr>
        <p:spPr>
          <a:xfrm>
            <a:off x="4158905" y="1207870"/>
            <a:ext cx="4429957" cy="4429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5E1E6B-194A-4CCC-BA67-39111B5A941A}"/>
              </a:ext>
            </a:extLst>
          </p:cNvPr>
          <p:cNvSpPr/>
          <p:nvPr/>
        </p:nvSpPr>
        <p:spPr>
          <a:xfrm>
            <a:off x="-819689" y="4026193"/>
            <a:ext cx="1960009" cy="191191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7E148F7-F650-4C99-AD55-DC9BCDF07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52384" y="4768460"/>
            <a:ext cx="2639616" cy="16128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8277CAC-FE02-47D7-8614-EC2DC3D881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02" y="2856546"/>
            <a:ext cx="2016225" cy="15460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794D9D-FBF9-3B09-D1F7-4EDB2E7E6AE6}"/>
              </a:ext>
            </a:extLst>
          </p:cNvPr>
          <p:cNvGrpSpPr/>
          <p:nvPr/>
        </p:nvGrpSpPr>
        <p:grpSpPr>
          <a:xfrm>
            <a:off x="2944883" y="0"/>
            <a:ext cx="6858000" cy="6858000"/>
            <a:chOff x="2944883" y="0"/>
            <a:chExt cx="6858000" cy="6858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297E6E3-EB10-97B2-96FD-4C97F7EAF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158905" y="1373344"/>
              <a:ext cx="4044133" cy="4111311"/>
            </a:xfrm>
            <a:prstGeom prst="rect">
              <a:avLst/>
            </a:prstGeom>
          </p:spPr>
        </p:pic>
        <p:sp>
          <p:nvSpPr>
            <p:cNvPr id="15" name="Circle: Hollow 14">
              <a:extLst>
                <a:ext uri="{FF2B5EF4-FFF2-40B4-BE49-F238E27FC236}">
                  <a16:creationId xmlns:a16="http://schemas.microsoft.com/office/drawing/2014/main" id="{CC0AF4C4-A8AD-A57B-D0AB-D7B87111DAAB}"/>
                </a:ext>
              </a:extLst>
            </p:cNvPr>
            <p:cNvSpPr/>
            <p:nvPr/>
          </p:nvSpPr>
          <p:spPr>
            <a:xfrm>
              <a:off x="2944883" y="0"/>
              <a:ext cx="6858000" cy="6858000"/>
            </a:xfrm>
            <a:prstGeom prst="donut">
              <a:avLst>
                <a:gd name="adj" fmla="val 17801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658E428-8830-4420-813B-D789BF8941C2}"/>
              </a:ext>
            </a:extLst>
          </p:cNvPr>
          <p:cNvSpPr/>
          <p:nvPr/>
        </p:nvSpPr>
        <p:spPr>
          <a:xfrm>
            <a:off x="8452908" y="2649246"/>
            <a:ext cx="1963572" cy="191539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A40D417-7568-B15D-84E5-528AA5CCB765}"/>
              </a:ext>
            </a:extLst>
          </p:cNvPr>
          <p:cNvSpPr/>
          <p:nvPr/>
        </p:nvSpPr>
        <p:spPr>
          <a:xfrm>
            <a:off x="541690" y="2355581"/>
            <a:ext cx="2592467" cy="25924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4328F02-96CE-4A1E-9B2C-98C0125F8D40}"/>
              </a:ext>
            </a:extLst>
          </p:cNvPr>
          <p:cNvSpPr/>
          <p:nvPr/>
        </p:nvSpPr>
        <p:spPr>
          <a:xfrm>
            <a:off x="2373273" y="990817"/>
            <a:ext cx="2284696" cy="222863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B9952-EF15-F3F7-6C05-E6F27FBE09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54E10-43F2-D8FD-062E-C3912D75E97A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82A90F-EC50-6FBA-A486-5255F0E0275A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2079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Upper graphic and icon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A40D417-7568-B15D-84E5-528AA5CCB765}"/>
              </a:ext>
            </a:extLst>
          </p:cNvPr>
          <p:cNvSpPr/>
          <p:nvPr/>
        </p:nvSpPr>
        <p:spPr>
          <a:xfrm>
            <a:off x="541690" y="2355581"/>
            <a:ext cx="2592467" cy="25924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74AE3C1-BB60-1BD7-7E68-BF8FBB770C2F}"/>
              </a:ext>
            </a:extLst>
          </p:cNvPr>
          <p:cNvSpPr/>
          <p:nvPr/>
        </p:nvSpPr>
        <p:spPr>
          <a:xfrm>
            <a:off x="9200766" y="3999170"/>
            <a:ext cx="3525629" cy="35256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12C03D-00CF-3458-3438-8A9EFC4327BF}"/>
              </a:ext>
            </a:extLst>
          </p:cNvPr>
          <p:cNvSpPr/>
          <p:nvPr/>
        </p:nvSpPr>
        <p:spPr>
          <a:xfrm>
            <a:off x="4158905" y="1414596"/>
            <a:ext cx="4429957" cy="4429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58E428-8830-4420-813B-D789BF8941C2}"/>
              </a:ext>
            </a:extLst>
          </p:cNvPr>
          <p:cNvSpPr/>
          <p:nvPr/>
        </p:nvSpPr>
        <p:spPr>
          <a:xfrm>
            <a:off x="8452908" y="2649246"/>
            <a:ext cx="1963572" cy="191539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5E1E6B-194A-4CCC-BA67-39111B5A941A}"/>
              </a:ext>
            </a:extLst>
          </p:cNvPr>
          <p:cNvSpPr/>
          <p:nvPr/>
        </p:nvSpPr>
        <p:spPr>
          <a:xfrm>
            <a:off x="-819689" y="4026193"/>
            <a:ext cx="1960009" cy="191191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7E148F7-F650-4C99-AD55-DC9BCDF07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52384" y="4768460"/>
            <a:ext cx="2639616" cy="16128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8277CAC-FE02-47D7-8614-EC2DC3D881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02" y="2856546"/>
            <a:ext cx="2016225" cy="15460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4328F02-96CE-4A1E-9B2C-98C0125F8D40}"/>
              </a:ext>
            </a:extLst>
          </p:cNvPr>
          <p:cNvSpPr/>
          <p:nvPr/>
        </p:nvSpPr>
        <p:spPr>
          <a:xfrm>
            <a:off x="2373273" y="990817"/>
            <a:ext cx="2284696" cy="222863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FB7ADF-894E-B5A5-5973-08318AEAD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12" y="1080697"/>
            <a:ext cx="4476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9C07F8-D806-A059-9005-CD0B34CB29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6C43DE-BCEC-364D-50CB-F38B0E688B71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5EB653-1D36-7697-64B9-116356C8FF1F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83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HS NSS 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C5A015C-B825-6B0D-31E3-580070AF7054}"/>
              </a:ext>
            </a:extLst>
          </p:cNvPr>
          <p:cNvSpPr/>
          <p:nvPr/>
        </p:nvSpPr>
        <p:spPr>
          <a:xfrm>
            <a:off x="-819116" y="2472313"/>
            <a:ext cx="5256584" cy="5256584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647728" y="973862"/>
            <a:ext cx="3960440" cy="3888432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F454049-B46D-4FED-9F2C-6339C393B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5813" y="1874297"/>
            <a:ext cx="2860293" cy="2087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Subtitle, Chapter or Breather Page.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D60F7C-24B8-4AD1-B147-0BE3190DA1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5840" y="6129932"/>
            <a:ext cx="6337300" cy="3587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Headline of presentation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8D8F856-E8F8-9AC9-7245-C6DA200BC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74" y="3220489"/>
            <a:ext cx="4620973" cy="31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3C13F3-E007-9AAE-02BB-05DE4B3241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D5B88F-7B3C-D649-8D1E-A2B5DFA101A8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A611FB-3EB4-9D03-5167-79F00F763F36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0094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2DC9-1670-4F2C-9616-E70711414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125" y="6090304"/>
            <a:ext cx="9697077" cy="64421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AA900D-2CB3-4AAB-A29B-220F17BA83EF}"/>
              </a:ext>
            </a:extLst>
          </p:cNvPr>
          <p:cNvSpPr/>
          <p:nvPr/>
        </p:nvSpPr>
        <p:spPr>
          <a:xfrm>
            <a:off x="4946010" y="-3432"/>
            <a:ext cx="2349319" cy="2349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B3027F-0CD8-4403-88D9-B008C2B97512}"/>
              </a:ext>
            </a:extLst>
          </p:cNvPr>
          <p:cNvSpPr/>
          <p:nvPr/>
        </p:nvSpPr>
        <p:spPr>
          <a:xfrm>
            <a:off x="2567608" y="1004681"/>
            <a:ext cx="2349319" cy="2349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FEDB776-767B-456F-8D4C-87F0B4F4B98D}"/>
              </a:ext>
            </a:extLst>
          </p:cNvPr>
          <p:cNvSpPr/>
          <p:nvPr/>
        </p:nvSpPr>
        <p:spPr>
          <a:xfrm>
            <a:off x="2567608" y="3551906"/>
            <a:ext cx="2349319" cy="2349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1A4D0D-559D-4A7D-ADB5-F90915707149}"/>
              </a:ext>
            </a:extLst>
          </p:cNvPr>
          <p:cNvSpPr/>
          <p:nvPr/>
        </p:nvSpPr>
        <p:spPr>
          <a:xfrm>
            <a:off x="7320136" y="1004681"/>
            <a:ext cx="2349319" cy="2349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D03AE55-8FD3-48C8-B97E-4AC25D702655}"/>
              </a:ext>
            </a:extLst>
          </p:cNvPr>
          <p:cNvSpPr/>
          <p:nvPr/>
        </p:nvSpPr>
        <p:spPr>
          <a:xfrm>
            <a:off x="7320136" y="3551906"/>
            <a:ext cx="2349319" cy="2349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2CB4D69-547C-47F4-9DBA-0756CDB16860}"/>
              </a:ext>
            </a:extLst>
          </p:cNvPr>
          <p:cNvSpPr/>
          <p:nvPr/>
        </p:nvSpPr>
        <p:spPr>
          <a:xfrm>
            <a:off x="4943872" y="4461065"/>
            <a:ext cx="2349319" cy="2349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180FC50-8D4E-EE53-8DB5-C35861DD9218}"/>
              </a:ext>
            </a:extLst>
          </p:cNvPr>
          <p:cNvSpPr/>
          <p:nvPr/>
        </p:nvSpPr>
        <p:spPr>
          <a:xfrm>
            <a:off x="3431704" y="1004681"/>
            <a:ext cx="5256584" cy="4896544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D846737-DA44-99A9-0A22-F0BA8104C7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2028" y="815602"/>
            <a:ext cx="1807943" cy="682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D068AEB-BEC0-12C3-357F-9DF2016FEC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90823" y="1842278"/>
            <a:ext cx="1807943" cy="682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5224A4-D7D0-0045-2096-93CE66EFE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1258" y="4385088"/>
            <a:ext cx="1807943" cy="682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ECA3AF0B-E942-5A3E-DE31-B0293B6EAB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4560" y="5294247"/>
            <a:ext cx="1807943" cy="682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040C95BF-AAEE-FAC2-7E1E-A67222E3A3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8296" y="4385088"/>
            <a:ext cx="1807943" cy="682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FE97C0C-B69E-9086-E230-E27861E183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12932" y="1837863"/>
            <a:ext cx="1807943" cy="682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AB581-3C57-13DD-B4D4-D3F25759C5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6573D1-7FAD-0E3C-6D38-B3AF2963ABE4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2101B80-C34C-0431-83FE-E6688DBFD9A4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7109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,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DB7EBC7-9D4F-06D6-AA08-13B28C3BD703}"/>
              </a:ext>
            </a:extLst>
          </p:cNvPr>
          <p:cNvSpPr/>
          <p:nvPr/>
        </p:nvSpPr>
        <p:spPr>
          <a:xfrm>
            <a:off x="2672226" y="512095"/>
            <a:ext cx="6046151" cy="60461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8112224" y="4218580"/>
            <a:ext cx="2451832" cy="2394813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0C06E3D-CE9D-4FCD-9BF6-2175C91043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068" y="2963670"/>
            <a:ext cx="4200466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end title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DF485-6978-6589-9EC5-CD92C97CC286}"/>
              </a:ext>
            </a:extLst>
          </p:cNvPr>
          <p:cNvSpPr txBox="1"/>
          <p:nvPr/>
        </p:nvSpPr>
        <p:spPr>
          <a:xfrm>
            <a:off x="263353" y="5714433"/>
            <a:ext cx="2952327" cy="95410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This was created by the Service Transformation Group which is facilitated by NSS’s Programme Management Services. </a:t>
            </a:r>
            <a:endParaRPr lang="en-GB" sz="1100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221F7D-2260-2C06-4855-26E8842AD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70311F-AB41-AA7A-553E-1D24957F58C3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4739CE-A562-9390-8AEB-755002421784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6920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525C-FF5C-2DC6-EF16-839F3DDB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673617-E346-6AA6-D60A-AF66EB72A2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2683" y="2520000"/>
            <a:ext cx="2340000" cy="1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FECF40-4F87-7089-2002-9A0B56B78D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80000" y="2520000"/>
            <a:ext cx="2880000" cy="28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t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101C64-13A5-C58B-AD45-648E9824E8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0000" y="2520000"/>
            <a:ext cx="2880000" cy="900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D94BDD-3FFA-609F-9887-48BF3A49F6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00000" y="2520000"/>
            <a:ext cx="2880000" cy="28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b" anchorCtr="0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1F6227-2686-5A62-E06C-E78BF837DE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0000" y="3600000"/>
            <a:ext cx="2880000" cy="18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0000" bIns="45720" rtlCol="0" anchor="b" anchorCtr="0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8403A0-08D1-7E0C-809A-21108B4691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2683" y="4320000"/>
            <a:ext cx="2340000" cy="1080000"/>
          </a:xfrm>
          <a:prstGeom prst="rect">
            <a:avLst/>
          </a:prstGeom>
          <a:solidFill>
            <a:srgbClr val="CFE5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FF9B55-4E30-78F3-0F7E-3CF73FCC8D89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A1766D-5535-95D6-04E1-C22106DFC586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54BB910-FDB3-9C87-FB6C-23F5B3CF1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207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85D1D1F-A7AF-0D8C-9190-6DCD74E5C5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314000" y="118800"/>
            <a:ext cx="6452480" cy="5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 Nova" panose="020B05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5D5F7E-769F-87DC-79B5-21FBBA2F6FBB}"/>
              </a:ext>
            </a:extLst>
          </p:cNvPr>
          <p:cNvSpPr txBox="1"/>
          <p:nvPr/>
        </p:nvSpPr>
        <p:spPr>
          <a:xfrm>
            <a:off x="255124" y="64937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C9C1E6-9574-CAE9-1039-7AC15CB4CE3B}"/>
              </a:ext>
            </a:extLst>
          </p:cNvPr>
          <p:cNvCxnSpPr>
            <a:cxnSpLocks/>
          </p:cNvCxnSpPr>
          <p:nvPr/>
        </p:nvCxnSpPr>
        <p:spPr>
          <a:xfrm>
            <a:off x="-113122" y="6749278"/>
            <a:ext cx="32567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735B1BB-C384-1CB8-3456-6A9D02C5F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84000" y="144000"/>
            <a:ext cx="540000" cy="550793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B91E97A-B825-4508-8F15-794522B7C8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5280" y="619200"/>
            <a:ext cx="6451200" cy="313200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>
              <a:defRPr sz="1200">
                <a:latin typeface="Aptos Light" panose="020B0004020202020204" pitchFamily="34" charset="0"/>
              </a:defRPr>
            </a:lvl2pPr>
            <a:lvl3pPr>
              <a:defRPr sz="1200">
                <a:latin typeface="Aptos Light" panose="020B0004020202020204" pitchFamily="34" charset="0"/>
              </a:defRPr>
            </a:lvl3pPr>
            <a:lvl4pPr>
              <a:defRPr sz="1200">
                <a:latin typeface="Aptos Light" panose="020B0004020202020204" pitchFamily="34" charset="0"/>
              </a:defRPr>
            </a:lvl4pPr>
            <a:lvl5pPr>
              <a:defRPr sz="120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4084029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HS NSS 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C5A015C-B825-6B0D-31E3-580070AF7054}"/>
              </a:ext>
            </a:extLst>
          </p:cNvPr>
          <p:cNvSpPr/>
          <p:nvPr/>
        </p:nvSpPr>
        <p:spPr>
          <a:xfrm>
            <a:off x="-819116" y="2472313"/>
            <a:ext cx="5256584" cy="5256584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73018-E7B0-011E-8883-7D7ECFAAC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900130"/>
            <a:ext cx="4876859" cy="495787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647728" y="973862"/>
            <a:ext cx="3960440" cy="3888432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F454049-B46D-4FED-9F2C-6339C393B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5813" y="1874297"/>
            <a:ext cx="2860293" cy="2087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Subtitle, Chapter or Breather Page.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D60F7C-24B8-4AD1-B147-0BE3190DA1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5840" y="6129932"/>
            <a:ext cx="6337300" cy="3587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Headline of 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998F1D-EE2A-85B8-B936-0CF25C2A8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C42068-0C3D-AAE0-4C05-D7CF5E4D4D71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C6E6E3-E92F-0A78-FCFA-AEB3A80AF03A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635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HS NSS 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C5A015C-B825-6B0D-31E3-580070AF7054}"/>
              </a:ext>
            </a:extLst>
          </p:cNvPr>
          <p:cNvSpPr/>
          <p:nvPr/>
        </p:nvSpPr>
        <p:spPr>
          <a:xfrm>
            <a:off x="-819116" y="2472313"/>
            <a:ext cx="5256584" cy="5256584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647728" y="973862"/>
            <a:ext cx="3960440" cy="3888432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F454049-B46D-4FED-9F2C-6339C393B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5813" y="1874297"/>
            <a:ext cx="2860293" cy="2087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Subtitle, Chapter or Breather Page.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D60F7C-24B8-4AD1-B147-0BE3190DA1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5840" y="6129932"/>
            <a:ext cx="6337300" cy="3587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Headline of 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5B4ACD-A75E-528F-342A-B16918DE9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37" y="2181860"/>
            <a:ext cx="4476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9D1A38-A97B-5B12-07FC-6790741757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942D5A-3825-54FB-95FF-0FAA425DDC62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C57E02-C31D-D38B-8249-FE0651426BEC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397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NHS NSS 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C5A015C-B825-6B0D-31E3-580070AF7054}"/>
              </a:ext>
            </a:extLst>
          </p:cNvPr>
          <p:cNvSpPr/>
          <p:nvPr/>
        </p:nvSpPr>
        <p:spPr>
          <a:xfrm>
            <a:off x="-819116" y="2472313"/>
            <a:ext cx="5256584" cy="5256584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647728" y="973862"/>
            <a:ext cx="3960440" cy="3888432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F454049-B46D-4FED-9F2C-6339C393B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5813" y="1874297"/>
            <a:ext cx="2860293" cy="2087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Subtitle, Chapter or Breather Page.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D60F7C-24B8-4AD1-B147-0BE3190DA1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5840" y="6129932"/>
            <a:ext cx="6337300" cy="3587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Headline of 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61BCA5-0B0D-C04D-E52A-FAB5761128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3948ED-32B8-8C1A-BE5C-2307AE8B9483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4AFC27-942D-DCFE-DE1C-0A9CFB021FC7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876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HS NSS 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F09DF2C-B383-C5F0-A5CD-01A8CFDEFEC6}"/>
              </a:ext>
            </a:extLst>
          </p:cNvPr>
          <p:cNvSpPr/>
          <p:nvPr/>
        </p:nvSpPr>
        <p:spPr>
          <a:xfrm>
            <a:off x="334433" y="1844824"/>
            <a:ext cx="4248472" cy="4248472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-144693" y="1124744"/>
            <a:ext cx="1626599" cy="158515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7421C-D032-4BD7-BEC6-929917EDB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8929" y="1938527"/>
            <a:ext cx="7057711" cy="91398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78F6E7-D0D4-4C2A-BE10-5A10BCD67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9856" y="3039889"/>
            <a:ext cx="7057711" cy="3773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•"/>
              <a:defRPr lang="en-US" sz="2400" dirty="0" smtClean="0">
                <a:solidFill>
                  <a:schemeClr val="accent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̶"/>
              <a:defRPr lang="en-US" sz="2000" dirty="0" smtClean="0">
                <a:solidFill>
                  <a:schemeClr val="accent1"/>
                </a:solidFill>
              </a:defRPr>
            </a:lvl3pPr>
            <a:lvl4pPr marL="1600200" indent="-228600"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dirty="0" smtClean="0">
                <a:solidFill>
                  <a:schemeClr val="accent1"/>
                </a:solidFill>
              </a:defRPr>
            </a:lvl4pPr>
            <a:lvl5pPr marL="2057400" indent="-228600">
              <a:buClr>
                <a:schemeClr val="bg1"/>
              </a:buClr>
              <a:buFont typeface="Wingdings" panose="05000000000000000000" pitchFamily="2" charset="2"/>
              <a:buChar char="Ø"/>
              <a:defRPr lang="en-GB" sz="1600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988828-D6E4-CB0D-DA46-C28D41BB4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900130"/>
            <a:ext cx="4876859" cy="4957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69259E-E98A-5715-032A-5BC46A6D57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775AAB-F559-8C64-E917-75159AA11538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5B7104-4FE2-22B2-2D3C-5FF6267306C3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03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HS NSS 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F09DF2C-B383-C5F0-A5CD-01A8CFDEFEC6}"/>
              </a:ext>
            </a:extLst>
          </p:cNvPr>
          <p:cNvSpPr/>
          <p:nvPr/>
        </p:nvSpPr>
        <p:spPr>
          <a:xfrm>
            <a:off x="334433" y="1844824"/>
            <a:ext cx="4248472" cy="4248472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-144693" y="1124744"/>
            <a:ext cx="1626599" cy="158515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7421C-D032-4BD7-BEC6-929917EDB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8929" y="1938527"/>
            <a:ext cx="7057711" cy="91398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78F6E7-D0D4-4C2A-BE10-5A10BCD67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9856" y="3039889"/>
            <a:ext cx="7057711" cy="3773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•"/>
              <a:defRPr lang="en-US" sz="2400" dirty="0" smtClean="0">
                <a:solidFill>
                  <a:schemeClr val="accent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̶"/>
              <a:defRPr lang="en-US" sz="2000" dirty="0" smtClean="0">
                <a:solidFill>
                  <a:schemeClr val="accent1"/>
                </a:solidFill>
              </a:defRPr>
            </a:lvl3pPr>
            <a:lvl4pPr marL="1600200" indent="-228600"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dirty="0" smtClean="0">
                <a:solidFill>
                  <a:schemeClr val="accent1"/>
                </a:solidFill>
              </a:defRPr>
            </a:lvl4pPr>
            <a:lvl5pPr marL="2057400" indent="-228600">
              <a:buClr>
                <a:schemeClr val="bg1"/>
              </a:buClr>
              <a:buFont typeface="Wingdings" panose="05000000000000000000" pitchFamily="2" charset="2"/>
              <a:buChar char="Ø"/>
              <a:defRPr lang="en-GB" sz="1600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3787C22-CF32-6307-8FD8-2BBC68C82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2" y="2204489"/>
            <a:ext cx="4620973" cy="31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B48DFB-A2E6-9FCB-D6C4-9191314D4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85E97D-52CD-FBBF-DA83-07285DE2C7DF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5AC46A-BE82-0C9E-1828-077F2DCE6065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244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HS NSS 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F09DF2C-B383-C5F0-A5CD-01A8CFDEFEC6}"/>
              </a:ext>
            </a:extLst>
          </p:cNvPr>
          <p:cNvSpPr/>
          <p:nvPr/>
        </p:nvSpPr>
        <p:spPr>
          <a:xfrm>
            <a:off x="334433" y="1844824"/>
            <a:ext cx="4248472" cy="4248472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-144693" y="1124744"/>
            <a:ext cx="1626599" cy="158515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7421C-D032-4BD7-BEC6-929917EDB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8929" y="1938527"/>
            <a:ext cx="7057711" cy="91398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78F6E7-D0D4-4C2A-BE10-5A10BCD67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9856" y="3039889"/>
            <a:ext cx="7057711" cy="3773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•"/>
              <a:defRPr lang="en-US" sz="2400" dirty="0" smtClean="0">
                <a:solidFill>
                  <a:schemeClr val="accent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̶"/>
              <a:defRPr lang="en-US" sz="2000" dirty="0" smtClean="0">
                <a:solidFill>
                  <a:schemeClr val="accent1"/>
                </a:solidFill>
              </a:defRPr>
            </a:lvl3pPr>
            <a:lvl4pPr marL="1600200" indent="-228600"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dirty="0" smtClean="0">
                <a:solidFill>
                  <a:schemeClr val="accent1"/>
                </a:solidFill>
              </a:defRPr>
            </a:lvl4pPr>
            <a:lvl5pPr marL="2057400" indent="-228600">
              <a:buClr>
                <a:schemeClr val="bg1"/>
              </a:buClr>
              <a:buFont typeface="Wingdings" panose="05000000000000000000" pitchFamily="2" charset="2"/>
              <a:buChar char="Ø"/>
              <a:defRPr lang="en-GB" sz="1600" dirty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4C7501-5C77-7079-BA99-E68C9F602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9" y="1917322"/>
            <a:ext cx="3897653" cy="431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B3CC00-F0FD-262E-BAC6-F01DB98FEB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1B48D8-68BE-BDA8-09F0-D83B2A8E298A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1A10AA-25BA-E177-B878-F380324F94E6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8523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upp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A09779D-42E5-C05F-9FC3-C199EAF87363}"/>
              </a:ext>
            </a:extLst>
          </p:cNvPr>
          <p:cNvSpPr/>
          <p:nvPr/>
        </p:nvSpPr>
        <p:spPr>
          <a:xfrm>
            <a:off x="6816080" y="1484784"/>
            <a:ext cx="4608512" cy="4608512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0A31B8-DF43-47F0-A336-5036D83DBFEF}"/>
              </a:ext>
            </a:extLst>
          </p:cNvPr>
          <p:cNvSpPr/>
          <p:nvPr/>
        </p:nvSpPr>
        <p:spPr>
          <a:xfrm>
            <a:off x="10200456" y="4869160"/>
            <a:ext cx="2602641" cy="252001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3189AC-2169-42A8-9611-45AEF7D71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6144683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6D3C8-C0E2-232D-2603-FD758DB51A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6143625" cy="4176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58E9A-3E06-63AA-9E7F-69FBBBF1B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66" y="2232960"/>
            <a:ext cx="4620973" cy="31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B17D5F-876E-5364-CC6D-072D2BD45A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953D0-64CB-EF37-248A-57992A64F4D8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B49C5CF-1CC0-4D6A-8A28-EA46057B4B74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8257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upp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A09779D-42E5-C05F-9FC3-C199EAF87363}"/>
              </a:ext>
            </a:extLst>
          </p:cNvPr>
          <p:cNvSpPr/>
          <p:nvPr/>
        </p:nvSpPr>
        <p:spPr>
          <a:xfrm>
            <a:off x="6816080" y="1484784"/>
            <a:ext cx="4608512" cy="4608512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0A31B8-DF43-47F0-A336-5036D83DBFEF}"/>
              </a:ext>
            </a:extLst>
          </p:cNvPr>
          <p:cNvSpPr/>
          <p:nvPr/>
        </p:nvSpPr>
        <p:spPr>
          <a:xfrm>
            <a:off x="10200456" y="4869160"/>
            <a:ext cx="2602641" cy="252001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3189AC-2169-42A8-9611-45AEF7D71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6144683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6D3C8-C0E2-232D-2603-FD758DB51A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6143625" cy="4176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A35DD3-A957-8053-CE9A-827B40D26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41" y="1900130"/>
            <a:ext cx="4876859" cy="4957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A54946-7C03-654E-C4BF-AE9B16F094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EA9F7F-F702-7D08-1DB7-D976569792BA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A47FD8-197C-4785-8625-4ECCF55E3767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08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HS NSS 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6A8417C-A373-2F84-D159-2CA18529AA22}"/>
              </a:ext>
            </a:extLst>
          </p:cNvPr>
          <p:cNvSpPr/>
          <p:nvPr/>
        </p:nvSpPr>
        <p:spPr>
          <a:xfrm>
            <a:off x="3396960" y="504995"/>
            <a:ext cx="6046151" cy="60461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1535493" y="4000500"/>
            <a:ext cx="2400267" cy="237626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6A992DB8-0564-43A1-AE93-68A3CFEB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398" y="2636912"/>
            <a:ext cx="4321274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265D8C6-2901-49FC-8196-D861121694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9144" y="4731432"/>
            <a:ext cx="203659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A5DD600-60C8-87B8-4178-54F38C1FA6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9264" y="4000500"/>
            <a:ext cx="3650400" cy="4284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 Name</a:t>
            </a:r>
          </a:p>
          <a:p>
            <a:pPr lvl="0"/>
            <a:r>
              <a:rPr lang="en-GB" dirty="0"/>
              <a:t>Title/position (16pt)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EE7C2B-6403-2021-3182-F94ABC0F36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75B62-E20E-5184-90F6-899BC62CDFB5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239775-34E2-5B3B-B381-FFF7432DAFEA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316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ide upp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A09779D-42E5-C05F-9FC3-C199EAF87363}"/>
              </a:ext>
            </a:extLst>
          </p:cNvPr>
          <p:cNvSpPr/>
          <p:nvPr/>
        </p:nvSpPr>
        <p:spPr>
          <a:xfrm>
            <a:off x="6816080" y="1484784"/>
            <a:ext cx="4608512" cy="4608512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0A31B8-DF43-47F0-A336-5036D83DBFEF}"/>
              </a:ext>
            </a:extLst>
          </p:cNvPr>
          <p:cNvSpPr/>
          <p:nvPr/>
        </p:nvSpPr>
        <p:spPr>
          <a:xfrm>
            <a:off x="10200456" y="4869160"/>
            <a:ext cx="2602641" cy="252001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3189AC-2169-42A8-9611-45AEF7D71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6144683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6D3C8-C0E2-232D-2603-FD758DB51A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6143625" cy="4176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BA6403-D5AF-B424-7ED4-694913CB8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51" y="1284288"/>
            <a:ext cx="4476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849FF0-7DC6-7370-C5F7-C3CD7C1197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954D15-FFE7-C293-C9FC-DC8CD3AD00FF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D7B5861-1C3A-BA69-A8C5-AF9A017F2F43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084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8A76D4C-5D64-9C5E-CCBC-999C229ED171}"/>
              </a:ext>
            </a:extLst>
          </p:cNvPr>
          <p:cNvSpPr/>
          <p:nvPr/>
        </p:nvSpPr>
        <p:spPr>
          <a:xfrm>
            <a:off x="7317297" y="2047999"/>
            <a:ext cx="5760222" cy="5760222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0380B4-2E1B-4CC1-92FF-44CC675F6D6E}"/>
              </a:ext>
            </a:extLst>
          </p:cNvPr>
          <p:cNvSpPr/>
          <p:nvPr/>
        </p:nvSpPr>
        <p:spPr>
          <a:xfrm>
            <a:off x="5519936" y="5733256"/>
            <a:ext cx="2640293" cy="2592288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BDFEEE-4E73-4399-832B-246C0A63B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6144683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D05E4-62A5-5525-4448-3E3F1983C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6143625" cy="37925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F31A1DB-559E-4942-5472-E33D8270E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027" y="3271289"/>
            <a:ext cx="4620973" cy="31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39420B-58B4-5A07-AB5F-4CA890F56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31953C-11AC-D427-43C1-AA16FF734E70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F4F355-B214-F07B-AE27-8FBD750BEFD7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555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8A76D4C-5D64-9C5E-CCBC-999C229ED171}"/>
              </a:ext>
            </a:extLst>
          </p:cNvPr>
          <p:cNvSpPr/>
          <p:nvPr/>
        </p:nvSpPr>
        <p:spPr>
          <a:xfrm>
            <a:off x="7317297" y="2047999"/>
            <a:ext cx="5760222" cy="5760222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0380B4-2E1B-4CC1-92FF-44CC675F6D6E}"/>
              </a:ext>
            </a:extLst>
          </p:cNvPr>
          <p:cNvSpPr/>
          <p:nvPr/>
        </p:nvSpPr>
        <p:spPr>
          <a:xfrm>
            <a:off x="5519936" y="5733256"/>
            <a:ext cx="2640293" cy="2592288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BDFEEE-4E73-4399-832B-246C0A63B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6144683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D05E4-62A5-5525-4448-3E3F1983C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6143625" cy="37925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DAAA25-3129-0410-E1AF-32D7E03EF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41" y="1900130"/>
            <a:ext cx="4876859" cy="4957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6AD78C-EF8E-4A26-19BB-3947C9967E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131CBC-37CF-3064-4F47-9FCFD329B91A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96AB8C-6697-6BEB-53EC-65A105B42C55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421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8A76D4C-5D64-9C5E-CCBC-999C229ED171}"/>
              </a:ext>
            </a:extLst>
          </p:cNvPr>
          <p:cNvSpPr/>
          <p:nvPr/>
        </p:nvSpPr>
        <p:spPr>
          <a:xfrm>
            <a:off x="7317297" y="2047999"/>
            <a:ext cx="5760222" cy="5760222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0380B4-2E1B-4CC1-92FF-44CC675F6D6E}"/>
              </a:ext>
            </a:extLst>
          </p:cNvPr>
          <p:cNvSpPr/>
          <p:nvPr/>
        </p:nvSpPr>
        <p:spPr>
          <a:xfrm>
            <a:off x="5519936" y="5733256"/>
            <a:ext cx="2640293" cy="2592288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BDFEEE-4E73-4399-832B-246C0A63B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6144683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D05E4-62A5-5525-4448-3E3F1983C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6143625" cy="37925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35FD14-37C7-F111-8738-4FB1F2BC2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033" y="1959151"/>
            <a:ext cx="4476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E682D5-3C77-69BD-5AFD-0E3B82D83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441FBF-3FDF-EBFB-ADBC-AFDD9078775D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994B631-BF87-0685-85DB-32049688BD62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089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AAA3052-D4A8-BB33-0228-5DB6142239A7}"/>
              </a:ext>
            </a:extLst>
          </p:cNvPr>
          <p:cNvSpPr/>
          <p:nvPr/>
        </p:nvSpPr>
        <p:spPr>
          <a:xfrm>
            <a:off x="3092407" y="764703"/>
            <a:ext cx="7918213" cy="79182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367808" y="2263649"/>
            <a:ext cx="788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GB" sz="96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29688" y="1196753"/>
            <a:ext cx="2656861" cy="2603899"/>
          </a:xfrm>
          <a:prstGeom prst="ellipse">
            <a:avLst/>
          </a:prstGeom>
          <a:solidFill>
            <a:schemeClr val="accent3">
              <a:alpha val="89804"/>
            </a:schemeClr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4BFB51F-C734-4B3F-8366-D61164E71C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1181" y="3026167"/>
            <a:ext cx="4392488" cy="24410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D014AF-F920-F99F-2F31-64AA592D4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7444D6-AE2C-1F6B-785D-B84BC59EA7D5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151DB63-11E5-B22D-CC81-A50A0F5BEA40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730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hree circle conn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974093" y="2420888"/>
            <a:ext cx="16140185" cy="3809236"/>
            <a:chOff x="-1116632" y="2636912"/>
            <a:chExt cx="8821489" cy="2099002"/>
          </a:xfrm>
          <a:solidFill>
            <a:schemeClr val="accent1"/>
          </a:solidFill>
        </p:grpSpPr>
        <p:cxnSp>
          <p:nvCxnSpPr>
            <p:cNvPr id="3" name="Straight Connector 2"/>
            <p:cNvCxnSpPr/>
            <p:nvPr/>
          </p:nvCxnSpPr>
          <p:spPr>
            <a:xfrm flipV="1">
              <a:off x="-1116632" y="3680158"/>
              <a:ext cx="8821489" cy="6255"/>
            </a:xfrm>
            <a:prstGeom prst="lin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4830539" y="2636912"/>
              <a:ext cx="2099002" cy="20990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241771" y="2636912"/>
              <a:ext cx="2099002" cy="20990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-277031" y="2636912"/>
              <a:ext cx="2099002" cy="20990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F818615-4C63-4957-8B5C-B8A1FE3C01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9697077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5514AED-8739-4BA0-8206-059FF602C6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272" y="3552308"/>
            <a:ext cx="2752037" cy="15236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EDF447C-72E8-4AE4-8AAD-A61126228F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4783" y="3552308"/>
            <a:ext cx="2752037" cy="15236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EF7CC95-D7A2-4A1E-979A-122B15B7B9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39963" y="3563659"/>
            <a:ext cx="2752037" cy="15236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785C51-AC5E-F8F4-2495-AA9F124A2B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9B855F-1B53-DA04-08D8-48888EAC7FAA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D06549-9E62-F77E-57E0-50B3DD3A133A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886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ircle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88843" y="2636912"/>
            <a:ext cx="14785643" cy="2819012"/>
            <a:chOff x="-1260648" y="2636912"/>
            <a:chExt cx="11412760" cy="2160240"/>
          </a:xfrm>
          <a:solidFill>
            <a:schemeClr val="accent1"/>
          </a:solidFill>
        </p:grpSpPr>
        <p:cxnSp>
          <p:nvCxnSpPr>
            <p:cNvPr id="3" name="Straight Connector 2"/>
            <p:cNvCxnSpPr/>
            <p:nvPr/>
          </p:nvCxnSpPr>
          <p:spPr>
            <a:xfrm>
              <a:off x="-1260648" y="3717032"/>
              <a:ext cx="11412760" cy="0"/>
            </a:xfrm>
            <a:prstGeom prst="lin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7524328" y="2636912"/>
              <a:ext cx="2160240" cy="21602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" name="Oval 4"/>
            <p:cNvSpPr/>
            <p:nvPr/>
          </p:nvSpPr>
          <p:spPr>
            <a:xfrm>
              <a:off x="4860032" y="2636912"/>
              <a:ext cx="2160240" cy="21602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6" name="Oval 5"/>
            <p:cNvSpPr/>
            <p:nvPr/>
          </p:nvSpPr>
          <p:spPr>
            <a:xfrm>
              <a:off x="2195736" y="2636912"/>
              <a:ext cx="2160240" cy="21602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-396552" y="2636912"/>
              <a:ext cx="2160240" cy="21602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6534DA8-323E-4FF7-911C-FAAE40A53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9697077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91DD4156-389E-4244-B8AA-FF0CBA85C4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272" y="3101765"/>
            <a:ext cx="2053291" cy="15473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91CF090-A34F-45AE-BAE3-77C8A8371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1717" y="3110348"/>
            <a:ext cx="2053291" cy="15473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FB349CB-A157-441F-8A2B-73816CF8C7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3408" y="3101765"/>
            <a:ext cx="2053291" cy="15473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DF2417D-F399-4E1B-A570-1757D1A0A2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37011" y="3101765"/>
            <a:ext cx="2053291" cy="15473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E9B28-AAC3-CD9E-A6DD-E206605F39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BD4D67-8A6A-BA84-26DE-BDFB34F86504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9DDC21-53E5-261E-AD22-28579FC38D2A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329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ircle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9"/>
          <p:cNvGrpSpPr/>
          <p:nvPr/>
        </p:nvGrpSpPr>
        <p:grpSpPr>
          <a:xfrm>
            <a:off x="-1296822" y="2780928"/>
            <a:ext cx="14497611" cy="2202749"/>
            <a:chOff x="-1044624" y="6858000"/>
            <a:chExt cx="10873208" cy="1683569"/>
          </a:xfrm>
          <a:solidFill>
            <a:schemeClr val="accent1"/>
          </a:solidFill>
        </p:grpSpPr>
        <p:cxnSp>
          <p:nvCxnSpPr>
            <p:cNvPr id="3" name="Straight Connector 2"/>
            <p:cNvCxnSpPr/>
            <p:nvPr/>
          </p:nvCxnSpPr>
          <p:spPr>
            <a:xfrm flipV="1">
              <a:off x="-1044624" y="7677472"/>
              <a:ext cx="10873208" cy="22313"/>
            </a:xfrm>
            <a:prstGeom prst="lin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5801884" y="6858001"/>
              <a:ext cx="1683568" cy="168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725484" y="6858001"/>
              <a:ext cx="1683568" cy="168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649084" y="6858001"/>
              <a:ext cx="1683568" cy="168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-396552" y="6858000"/>
              <a:ext cx="1683568" cy="168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812360" y="6858000"/>
              <a:ext cx="1683568" cy="16835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>
                <a:solidFill>
                  <a:schemeClr val="bg1"/>
                </a:solidFill>
              </a:endParaRPr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0FD39997-C9E5-49E0-8D6E-8ED00C085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9697077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C7AE4D8-4869-4AAF-8A7C-6662805B16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38066"/>
            <a:ext cx="1583499" cy="1507422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54F566E-2821-4FC9-9C3B-CAD1C382C4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2849" y="3046648"/>
            <a:ext cx="1583499" cy="1507422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ED25A9-A758-4311-B207-E6607857AD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3952" y="3035492"/>
            <a:ext cx="1583499" cy="1507422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6045510-58A8-4B67-A621-FDBA778959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62485" y="3038414"/>
            <a:ext cx="1583499" cy="1507422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9E71A98-1F06-4A96-96E3-F83768E87E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27082" y="3024336"/>
            <a:ext cx="1509612" cy="1507422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B38FC6-E78C-8C3D-D14E-4A6AC8326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18382B-3935-4617-DE09-4D5348207399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6D930F-644E-C876-B5A2-349BBC6ED019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356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5400000">
            <a:off x="1534508" y="2336879"/>
            <a:ext cx="8714937" cy="2184242"/>
            <a:chOff x="-1116632" y="2636912"/>
            <a:chExt cx="8821489" cy="2099002"/>
          </a:xfrm>
          <a:solidFill>
            <a:schemeClr val="accent1"/>
          </a:solidFill>
        </p:grpSpPr>
        <p:cxnSp>
          <p:nvCxnSpPr>
            <p:cNvPr id="7" name="Straight Connector 6"/>
            <p:cNvCxnSpPr/>
            <p:nvPr/>
          </p:nvCxnSpPr>
          <p:spPr>
            <a:xfrm flipV="1">
              <a:off x="-1116632" y="3680158"/>
              <a:ext cx="8821489" cy="6255"/>
            </a:xfrm>
            <a:prstGeom prst="line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830539" y="2636912"/>
              <a:ext cx="2099002" cy="20990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241771" y="2636912"/>
              <a:ext cx="2099002" cy="20990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-277031" y="2636912"/>
              <a:ext cx="2099002" cy="209900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1CCC4C2-EBC3-45AF-BB1C-4FA507CD1D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3840427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70157B5-EB55-4F30-81BA-5BAD1B5E1D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8809" y="493050"/>
            <a:ext cx="1807943" cy="8213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BAB9C30-4C66-427A-BB33-66E4142A38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94514" y="3084717"/>
            <a:ext cx="1807943" cy="682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76119D9-4CF1-40E8-A337-40C0A2E984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8809" y="5636215"/>
            <a:ext cx="1807943" cy="6949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F14AF9-BFD8-59E7-3C0D-180AB4E97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8F9D16-8D29-E29B-5AC7-67E48E5A5923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46A565-35AD-3627-2CD2-6CA9BB8DF6EA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072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gress NHS NS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34214EC-576D-9F3E-6F73-7273C8ED8CB4}"/>
              </a:ext>
            </a:extLst>
          </p:cNvPr>
          <p:cNvSpPr/>
          <p:nvPr/>
        </p:nvSpPr>
        <p:spPr>
          <a:xfrm>
            <a:off x="7095995" y="4076152"/>
            <a:ext cx="2644011" cy="264401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7AF369-71C7-34D2-9C00-B03FA6F2F04F}"/>
              </a:ext>
            </a:extLst>
          </p:cNvPr>
          <p:cNvSpPr/>
          <p:nvPr/>
        </p:nvSpPr>
        <p:spPr>
          <a:xfrm>
            <a:off x="3783857" y="-31137"/>
            <a:ext cx="3102610" cy="31026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3CEAB04-8B8D-0CBC-FF6E-F728474DD781}"/>
              </a:ext>
            </a:extLst>
          </p:cNvPr>
          <p:cNvSpPr/>
          <p:nvPr/>
        </p:nvSpPr>
        <p:spPr>
          <a:xfrm>
            <a:off x="3512567" y="5214288"/>
            <a:ext cx="2175152" cy="21751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CC1F50-E3B1-D783-AC10-A847F950DD75}"/>
              </a:ext>
            </a:extLst>
          </p:cNvPr>
          <p:cNvSpPr/>
          <p:nvPr/>
        </p:nvSpPr>
        <p:spPr>
          <a:xfrm>
            <a:off x="330662" y="1710201"/>
            <a:ext cx="2444380" cy="24443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528736" y="1668767"/>
            <a:ext cx="10918722" cy="5019581"/>
            <a:chOff x="-324544" y="2132856"/>
            <a:chExt cx="9217024" cy="432048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763688" y="4149080"/>
              <a:ext cx="216024" cy="404664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491880" y="4941168"/>
              <a:ext cx="216024" cy="404664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5004048" y="3212976"/>
              <a:ext cx="216024" cy="404664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660232" y="3933056"/>
              <a:ext cx="216024" cy="404664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-324544" y="4581128"/>
              <a:ext cx="2304256" cy="1872208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48064" y="3573016"/>
              <a:ext cx="1512168" cy="36004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660232" y="2132856"/>
              <a:ext cx="2232248" cy="1800200"/>
            </a:xfrm>
            <a:prstGeom prst="straightConnector1">
              <a:avLst/>
            </a:prstGeom>
            <a:ln w="28575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79712" y="4581128"/>
              <a:ext cx="1512168" cy="36004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491880" y="3573016"/>
              <a:ext cx="1683879" cy="1368152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835696" y="4437112"/>
              <a:ext cx="360040" cy="3600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347864" y="4797152"/>
              <a:ext cx="360040" cy="3600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Oval 17"/>
            <p:cNvSpPr/>
            <p:nvPr/>
          </p:nvSpPr>
          <p:spPr>
            <a:xfrm>
              <a:off x="5004048" y="3429000"/>
              <a:ext cx="360040" cy="3600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Oval 18"/>
            <p:cNvSpPr/>
            <p:nvPr/>
          </p:nvSpPr>
          <p:spPr>
            <a:xfrm>
              <a:off x="6444208" y="3717032"/>
              <a:ext cx="360040" cy="3600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CD8D89A-460C-4128-9332-15287D5F22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205" y="683334"/>
            <a:ext cx="2688300" cy="15460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186B1A1-C915-40C7-A405-956FF19065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8056" y="4628608"/>
            <a:ext cx="2529813" cy="15460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731D794-CDE7-472F-93CF-2159734E1A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2269" y="2150633"/>
            <a:ext cx="2281096" cy="15460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6AACBA0-38B2-4B81-9CF5-49BCBC3464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1210" y="5559505"/>
            <a:ext cx="1920213" cy="14401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FD069F-6643-1E0E-3EC1-12867A21C3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FD32AA-2115-09EA-6B55-310DE27578D5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CB719EA-667E-7EF6-5685-280B6AA2F485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98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HS NSS 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F2EB355-12B3-D7DB-8521-0DC7ECB0C6EC}"/>
              </a:ext>
            </a:extLst>
          </p:cNvPr>
          <p:cNvSpPr/>
          <p:nvPr/>
        </p:nvSpPr>
        <p:spPr>
          <a:xfrm>
            <a:off x="6305625" y="1916832"/>
            <a:ext cx="6827981" cy="68279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4612518" y="1663465"/>
            <a:ext cx="2483768" cy="2492896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1FC284C-1261-44ED-8713-41F8E9DF46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9663" y="2452713"/>
            <a:ext cx="2008842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5F31A-2E57-4A94-ADF9-2C155A3C0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168" y="4005064"/>
            <a:ext cx="4053049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8F30EE01-7B85-ADFE-F600-8D87A48C16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8168" y="5330822"/>
            <a:ext cx="3650400" cy="4284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 Name</a:t>
            </a:r>
          </a:p>
          <a:p>
            <a:pPr lvl="0"/>
            <a:r>
              <a:rPr lang="en-GB" dirty="0"/>
              <a:t>Title/position (16pt)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50C1D0-9787-BDB2-5D00-B97F6A651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603DF4-F962-EBEB-4453-89993779E6D5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D52012-4BD2-7E1F-6FB3-0FCBE6E08AFA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6913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pper graphic and icon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0AB236-1F92-DD57-E536-95FE1DA281CB}"/>
              </a:ext>
            </a:extLst>
          </p:cNvPr>
          <p:cNvSpPr/>
          <p:nvPr/>
        </p:nvSpPr>
        <p:spPr>
          <a:xfrm>
            <a:off x="541690" y="2355581"/>
            <a:ext cx="2592467" cy="25924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54FE39-165D-11B4-19F8-BD2E0A776C1C}"/>
              </a:ext>
            </a:extLst>
          </p:cNvPr>
          <p:cNvSpPr/>
          <p:nvPr/>
        </p:nvSpPr>
        <p:spPr>
          <a:xfrm>
            <a:off x="9200766" y="3999170"/>
            <a:ext cx="3525629" cy="3525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BFC213-D924-1F93-1603-221AFFF05607}"/>
              </a:ext>
            </a:extLst>
          </p:cNvPr>
          <p:cNvSpPr/>
          <p:nvPr/>
        </p:nvSpPr>
        <p:spPr>
          <a:xfrm>
            <a:off x="4158905" y="1414596"/>
            <a:ext cx="4429957" cy="442995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58E428-8830-4420-813B-D789BF8941C2}"/>
              </a:ext>
            </a:extLst>
          </p:cNvPr>
          <p:cNvSpPr/>
          <p:nvPr/>
        </p:nvSpPr>
        <p:spPr>
          <a:xfrm>
            <a:off x="8452908" y="2649246"/>
            <a:ext cx="1963572" cy="191539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5E1E6B-194A-4CCC-BA67-39111B5A941A}"/>
              </a:ext>
            </a:extLst>
          </p:cNvPr>
          <p:cNvSpPr/>
          <p:nvPr/>
        </p:nvSpPr>
        <p:spPr>
          <a:xfrm>
            <a:off x="-819689" y="4026193"/>
            <a:ext cx="1960009" cy="191191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4012A16-25C0-42E6-A4A9-3D09E84B53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1054" y="2835056"/>
            <a:ext cx="3628028" cy="19295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7E148F7-F650-4C99-AD55-DC9BCDF07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52384" y="4768460"/>
            <a:ext cx="2639616" cy="16128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8277CAC-FE02-47D7-8614-EC2DC3D881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02" y="2856546"/>
            <a:ext cx="2016225" cy="15460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E26252-3F80-492E-A2F2-C4364708F865}"/>
              </a:ext>
            </a:extLst>
          </p:cNvPr>
          <p:cNvSpPr/>
          <p:nvPr/>
        </p:nvSpPr>
        <p:spPr>
          <a:xfrm>
            <a:off x="2373273" y="990817"/>
            <a:ext cx="2284696" cy="222863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F7869-FE11-11BC-3327-0BFC3DC31A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EE1CC6-509B-46E2-F849-03D7BC11D02E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E81081-87F5-5ABA-9541-DEE111F39E9C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930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Upper graphic and icon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A40D417-7568-B15D-84E5-528AA5CCB765}"/>
              </a:ext>
            </a:extLst>
          </p:cNvPr>
          <p:cNvSpPr/>
          <p:nvPr/>
        </p:nvSpPr>
        <p:spPr>
          <a:xfrm>
            <a:off x="541690" y="2355581"/>
            <a:ext cx="2592467" cy="25924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74AE3C1-BB60-1BD7-7E68-BF8FBB770C2F}"/>
              </a:ext>
            </a:extLst>
          </p:cNvPr>
          <p:cNvSpPr/>
          <p:nvPr/>
        </p:nvSpPr>
        <p:spPr>
          <a:xfrm>
            <a:off x="9200766" y="3999170"/>
            <a:ext cx="3525629" cy="3525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12C03D-00CF-3458-3438-8A9EFC4327BF}"/>
              </a:ext>
            </a:extLst>
          </p:cNvPr>
          <p:cNvSpPr/>
          <p:nvPr/>
        </p:nvSpPr>
        <p:spPr>
          <a:xfrm>
            <a:off x="4158905" y="1414596"/>
            <a:ext cx="4429957" cy="4429957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58E428-8830-4420-813B-D789BF8941C2}"/>
              </a:ext>
            </a:extLst>
          </p:cNvPr>
          <p:cNvSpPr/>
          <p:nvPr/>
        </p:nvSpPr>
        <p:spPr>
          <a:xfrm>
            <a:off x="8452908" y="2649246"/>
            <a:ext cx="1963572" cy="191539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5E1E6B-194A-4CCC-BA67-39111B5A941A}"/>
              </a:ext>
            </a:extLst>
          </p:cNvPr>
          <p:cNvSpPr/>
          <p:nvPr/>
        </p:nvSpPr>
        <p:spPr>
          <a:xfrm>
            <a:off x="-819689" y="4026193"/>
            <a:ext cx="1960009" cy="191191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7E148F7-F650-4C99-AD55-DC9BCDF07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52384" y="4768460"/>
            <a:ext cx="2639616" cy="16128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8277CAC-FE02-47D7-8614-EC2DC3D881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02" y="2856546"/>
            <a:ext cx="2016225" cy="15460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4328F02-96CE-4A1E-9B2C-98C0125F8D40}"/>
              </a:ext>
            </a:extLst>
          </p:cNvPr>
          <p:cNvSpPr/>
          <p:nvPr/>
        </p:nvSpPr>
        <p:spPr>
          <a:xfrm>
            <a:off x="2373273" y="990817"/>
            <a:ext cx="2284696" cy="222863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E0580D1-3481-70F6-58AE-E4044840D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89" y="2081686"/>
            <a:ext cx="4620973" cy="31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0B7B88-FCB8-4F15-E6F9-6D919C28D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BD9A2D-53C3-24D7-1699-A9120A642AA8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3C282D-234B-F2B2-E890-489782FE4C65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1961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Upper graphic and icon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A40D417-7568-B15D-84E5-528AA5CCB765}"/>
              </a:ext>
            </a:extLst>
          </p:cNvPr>
          <p:cNvSpPr/>
          <p:nvPr/>
        </p:nvSpPr>
        <p:spPr>
          <a:xfrm>
            <a:off x="541690" y="2355581"/>
            <a:ext cx="2592467" cy="25924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74AE3C1-BB60-1BD7-7E68-BF8FBB770C2F}"/>
              </a:ext>
            </a:extLst>
          </p:cNvPr>
          <p:cNvSpPr/>
          <p:nvPr/>
        </p:nvSpPr>
        <p:spPr>
          <a:xfrm>
            <a:off x="9200766" y="3999170"/>
            <a:ext cx="3525629" cy="3525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12C03D-00CF-3458-3438-8A9EFC4327BF}"/>
              </a:ext>
            </a:extLst>
          </p:cNvPr>
          <p:cNvSpPr/>
          <p:nvPr/>
        </p:nvSpPr>
        <p:spPr>
          <a:xfrm>
            <a:off x="4158905" y="1414596"/>
            <a:ext cx="4429957" cy="4429957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5E1E6B-194A-4CCC-BA67-39111B5A941A}"/>
              </a:ext>
            </a:extLst>
          </p:cNvPr>
          <p:cNvSpPr/>
          <p:nvPr/>
        </p:nvSpPr>
        <p:spPr>
          <a:xfrm>
            <a:off x="-819689" y="4026193"/>
            <a:ext cx="1960009" cy="191191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7E148F7-F650-4C99-AD55-DC9BCDF07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52384" y="4768460"/>
            <a:ext cx="2639616" cy="16128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8277CAC-FE02-47D7-8614-EC2DC3D881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02" y="2856546"/>
            <a:ext cx="2016225" cy="15460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EAEDF6-41F2-FF6B-D0FD-C9E0F927305E}"/>
              </a:ext>
            </a:extLst>
          </p:cNvPr>
          <p:cNvGrpSpPr/>
          <p:nvPr/>
        </p:nvGrpSpPr>
        <p:grpSpPr>
          <a:xfrm>
            <a:off x="3403883" y="659574"/>
            <a:ext cx="5940000" cy="5940000"/>
            <a:chOff x="3403883" y="659574"/>
            <a:chExt cx="5940000" cy="594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7048A4-1D14-A7DA-7B38-9DD6E1CFCC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158905" y="1373344"/>
              <a:ext cx="4044133" cy="4111311"/>
            </a:xfrm>
            <a:prstGeom prst="rect">
              <a:avLst/>
            </a:prstGeom>
          </p:spPr>
        </p:pic>
        <p:sp>
          <p:nvSpPr>
            <p:cNvPr id="10" name="Circle: Hollow 9">
              <a:extLst>
                <a:ext uri="{FF2B5EF4-FFF2-40B4-BE49-F238E27FC236}">
                  <a16:creationId xmlns:a16="http://schemas.microsoft.com/office/drawing/2014/main" id="{2891CD54-A7A3-B54E-084E-28107ED21932}"/>
                </a:ext>
              </a:extLst>
            </p:cNvPr>
            <p:cNvSpPr/>
            <p:nvPr/>
          </p:nvSpPr>
          <p:spPr>
            <a:xfrm>
              <a:off x="3403883" y="659574"/>
              <a:ext cx="5940000" cy="5940000"/>
            </a:xfrm>
            <a:prstGeom prst="donut">
              <a:avLst>
                <a:gd name="adj" fmla="val 1282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94328F02-96CE-4A1E-9B2C-98C0125F8D40}"/>
              </a:ext>
            </a:extLst>
          </p:cNvPr>
          <p:cNvSpPr/>
          <p:nvPr/>
        </p:nvSpPr>
        <p:spPr>
          <a:xfrm>
            <a:off x="2373273" y="990817"/>
            <a:ext cx="2284696" cy="222863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58E428-8830-4420-813B-D789BF8941C2}"/>
              </a:ext>
            </a:extLst>
          </p:cNvPr>
          <p:cNvSpPr/>
          <p:nvPr/>
        </p:nvSpPr>
        <p:spPr>
          <a:xfrm>
            <a:off x="8452908" y="2649246"/>
            <a:ext cx="1963572" cy="191539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C10CF4-4837-3B60-5A9B-B0B1B6B87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DA0E14F-C422-1766-4C1F-29AADB043F6F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06BA13-F0B0-7943-3592-424026CE2B64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5767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Upper graphic and icon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A40D417-7568-B15D-84E5-528AA5CCB765}"/>
              </a:ext>
            </a:extLst>
          </p:cNvPr>
          <p:cNvSpPr/>
          <p:nvPr/>
        </p:nvSpPr>
        <p:spPr>
          <a:xfrm>
            <a:off x="541690" y="2355581"/>
            <a:ext cx="2592467" cy="25924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74AE3C1-BB60-1BD7-7E68-BF8FBB770C2F}"/>
              </a:ext>
            </a:extLst>
          </p:cNvPr>
          <p:cNvSpPr/>
          <p:nvPr/>
        </p:nvSpPr>
        <p:spPr>
          <a:xfrm>
            <a:off x="9200766" y="3999170"/>
            <a:ext cx="3525629" cy="35256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12C03D-00CF-3458-3438-8A9EFC4327BF}"/>
              </a:ext>
            </a:extLst>
          </p:cNvPr>
          <p:cNvSpPr/>
          <p:nvPr/>
        </p:nvSpPr>
        <p:spPr>
          <a:xfrm>
            <a:off x="4158905" y="1414596"/>
            <a:ext cx="4429957" cy="4429957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58E428-8830-4420-813B-D789BF8941C2}"/>
              </a:ext>
            </a:extLst>
          </p:cNvPr>
          <p:cNvSpPr/>
          <p:nvPr/>
        </p:nvSpPr>
        <p:spPr>
          <a:xfrm>
            <a:off x="8452908" y="2649246"/>
            <a:ext cx="1963572" cy="191539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5E1E6B-194A-4CCC-BA67-39111B5A941A}"/>
              </a:ext>
            </a:extLst>
          </p:cNvPr>
          <p:cNvSpPr/>
          <p:nvPr/>
        </p:nvSpPr>
        <p:spPr>
          <a:xfrm>
            <a:off x="-819689" y="4026193"/>
            <a:ext cx="1960009" cy="191191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7E148F7-F650-4C99-AD55-DC9BCDF07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52384" y="4768460"/>
            <a:ext cx="2639616" cy="16128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8277CAC-FE02-47D7-8614-EC2DC3D881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02" y="2856546"/>
            <a:ext cx="2016225" cy="15460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4328F02-96CE-4A1E-9B2C-98C0125F8D40}"/>
              </a:ext>
            </a:extLst>
          </p:cNvPr>
          <p:cNvSpPr/>
          <p:nvPr/>
        </p:nvSpPr>
        <p:spPr>
          <a:xfrm>
            <a:off x="2373273" y="990817"/>
            <a:ext cx="2284696" cy="222863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B4622A-763B-E478-542B-C5677E62E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12" y="1080697"/>
            <a:ext cx="4476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9CA8FF-D452-040D-5D7D-29704AD55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19A20B-BA15-446E-C87C-67E323BC7148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996132-9987-FA5B-930D-52CD2E200B0C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936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180FC50-8D4E-EE53-8DB5-C35861DD9218}"/>
              </a:ext>
            </a:extLst>
          </p:cNvPr>
          <p:cNvSpPr/>
          <p:nvPr/>
        </p:nvSpPr>
        <p:spPr>
          <a:xfrm>
            <a:off x="3431704" y="1004681"/>
            <a:ext cx="5256584" cy="4896544"/>
          </a:xfrm>
          <a:prstGeom prst="ellipse">
            <a:avLst/>
          </a:prstGeom>
          <a:noFill/>
          <a:ln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762DC9-1670-4F2C-9616-E70711414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125" y="6090304"/>
            <a:ext cx="9697077" cy="64421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AA900D-2CB3-4AAB-A29B-220F17BA83EF}"/>
              </a:ext>
            </a:extLst>
          </p:cNvPr>
          <p:cNvSpPr/>
          <p:nvPr/>
        </p:nvSpPr>
        <p:spPr>
          <a:xfrm>
            <a:off x="4946010" y="-3432"/>
            <a:ext cx="2349319" cy="23493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B3027F-0CD8-4403-88D9-B008C2B97512}"/>
              </a:ext>
            </a:extLst>
          </p:cNvPr>
          <p:cNvSpPr/>
          <p:nvPr/>
        </p:nvSpPr>
        <p:spPr>
          <a:xfrm>
            <a:off x="2567608" y="1004681"/>
            <a:ext cx="2349319" cy="23493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FEDB776-767B-456F-8D4C-87F0B4F4B98D}"/>
              </a:ext>
            </a:extLst>
          </p:cNvPr>
          <p:cNvSpPr/>
          <p:nvPr/>
        </p:nvSpPr>
        <p:spPr>
          <a:xfrm>
            <a:off x="2567608" y="3551906"/>
            <a:ext cx="2349319" cy="23493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1A4D0D-559D-4A7D-ADB5-F90915707149}"/>
              </a:ext>
            </a:extLst>
          </p:cNvPr>
          <p:cNvSpPr/>
          <p:nvPr/>
        </p:nvSpPr>
        <p:spPr>
          <a:xfrm>
            <a:off x="7320136" y="1004681"/>
            <a:ext cx="2349319" cy="23493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D03AE55-8FD3-48C8-B97E-4AC25D702655}"/>
              </a:ext>
            </a:extLst>
          </p:cNvPr>
          <p:cNvSpPr/>
          <p:nvPr/>
        </p:nvSpPr>
        <p:spPr>
          <a:xfrm>
            <a:off x="7320136" y="3551906"/>
            <a:ext cx="2349319" cy="234931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2CB4D69-547C-47F4-9DBA-0756CDB16860}"/>
              </a:ext>
            </a:extLst>
          </p:cNvPr>
          <p:cNvSpPr/>
          <p:nvPr/>
        </p:nvSpPr>
        <p:spPr>
          <a:xfrm>
            <a:off x="4943872" y="4461065"/>
            <a:ext cx="2349319" cy="234931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D846737-DA44-99A9-0A22-F0BA8104C7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2028" y="815602"/>
            <a:ext cx="1807943" cy="682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D068AEB-BEC0-12C3-357F-9DF2016FEC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90823" y="1842278"/>
            <a:ext cx="1807943" cy="682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5224A4-D7D0-0045-2096-93CE66EFE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1258" y="4385088"/>
            <a:ext cx="1807943" cy="682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ECA3AF0B-E942-5A3E-DE31-B0293B6EAB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4560" y="5294247"/>
            <a:ext cx="1807943" cy="682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040C95BF-AAEE-FAC2-7E1E-A67222E3A3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8296" y="4385088"/>
            <a:ext cx="1807943" cy="682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FE97C0C-B69E-9086-E230-E27861E183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12932" y="1837863"/>
            <a:ext cx="1807943" cy="682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AF214-0A1E-78FB-8E03-F2B8F1B5C1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9387E0-98EF-300C-E4B6-4B0955CE5FED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2D48341-C1C0-6AFC-2CAD-D9F83A8FD3AE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182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,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DB7EBC7-9D4F-06D6-AA08-13B28C3BD703}"/>
              </a:ext>
            </a:extLst>
          </p:cNvPr>
          <p:cNvSpPr/>
          <p:nvPr/>
        </p:nvSpPr>
        <p:spPr>
          <a:xfrm>
            <a:off x="2672226" y="512095"/>
            <a:ext cx="6046151" cy="60461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8112224" y="4218580"/>
            <a:ext cx="2451832" cy="2394813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0C06E3D-CE9D-4FCD-9BF6-2175C91043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068" y="2963670"/>
            <a:ext cx="4200466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end title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DF485-6978-6589-9EC5-CD92C97CC286}"/>
              </a:ext>
            </a:extLst>
          </p:cNvPr>
          <p:cNvSpPr txBox="1"/>
          <p:nvPr/>
        </p:nvSpPr>
        <p:spPr>
          <a:xfrm>
            <a:off x="263353" y="5714433"/>
            <a:ext cx="2952327" cy="95410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This was created by the Service Transformation Group which is facilitated by NSS’s Programme Management Services. </a:t>
            </a:r>
            <a:endParaRPr lang="en-GB" sz="1100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1A16C9-4714-651C-5B2E-65DC4DF25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950722-AF00-EE64-7604-B584659DD67D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B82907-97E3-C527-8806-243E24550F93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4011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74891B4-24A3-BA55-5EB1-9CE9DAAF8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000" y="144000"/>
            <a:ext cx="540000" cy="549814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85D1D1F-A7AF-0D8C-9190-6DCD74E5C5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314000" y="118800"/>
            <a:ext cx="6452480" cy="5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004785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5D5F7E-769F-87DC-79B5-21FBBA2F6FBB}"/>
              </a:ext>
            </a:extLst>
          </p:cNvPr>
          <p:cNvSpPr txBox="1"/>
          <p:nvPr/>
        </p:nvSpPr>
        <p:spPr>
          <a:xfrm>
            <a:off x="255124" y="64937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C9C1E6-9574-CAE9-1039-7AC15CB4CE3B}"/>
              </a:ext>
            </a:extLst>
          </p:cNvPr>
          <p:cNvCxnSpPr>
            <a:cxnSpLocks/>
          </p:cNvCxnSpPr>
          <p:nvPr/>
        </p:nvCxnSpPr>
        <p:spPr>
          <a:xfrm>
            <a:off x="-113122" y="67492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DA26D0C-9B38-294D-C374-9A30FB96AB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5280" y="619200"/>
            <a:ext cx="6451200" cy="313200"/>
          </a:xfrm>
        </p:spPr>
        <p:txBody>
          <a:bodyPr>
            <a:noAutofit/>
          </a:bodyPr>
          <a:lstStyle>
            <a:lvl1pPr>
              <a:defRPr sz="1400">
                <a:solidFill>
                  <a:srgbClr val="004785"/>
                </a:solidFill>
                <a:latin typeface="Arial Nova" panose="020B0504020202020204" pitchFamily="34" charset="0"/>
              </a:defRPr>
            </a:lvl1pPr>
            <a:lvl2pPr>
              <a:defRPr sz="1200">
                <a:latin typeface="Aptos Light" panose="020B0004020202020204" pitchFamily="34" charset="0"/>
              </a:defRPr>
            </a:lvl2pPr>
            <a:lvl3pPr>
              <a:defRPr sz="1200">
                <a:latin typeface="Aptos Light" panose="020B0004020202020204" pitchFamily="34" charset="0"/>
              </a:defRPr>
            </a:lvl3pPr>
            <a:lvl4pPr>
              <a:defRPr sz="1200">
                <a:latin typeface="Aptos Light" panose="020B0004020202020204" pitchFamily="34" charset="0"/>
              </a:defRPr>
            </a:lvl4pPr>
            <a:lvl5pPr>
              <a:defRPr sz="120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935916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874891B4-24A3-BA55-5EB1-9CE9DAAF8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000" y="144000"/>
            <a:ext cx="540000" cy="549814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85D1D1F-A7AF-0D8C-9190-6DCD74E5C5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314000" y="118800"/>
            <a:ext cx="6452480" cy="5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solidFill>
                  <a:srgbClr val="004785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DA26D0C-9B38-294D-C374-9A30FB96AB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5280" y="619200"/>
            <a:ext cx="6451200" cy="313200"/>
          </a:xfrm>
        </p:spPr>
        <p:txBody>
          <a:bodyPr>
            <a:noAutofit/>
          </a:bodyPr>
          <a:lstStyle>
            <a:lvl1pPr>
              <a:defRPr sz="1400">
                <a:solidFill>
                  <a:srgbClr val="004785"/>
                </a:solidFill>
                <a:latin typeface="Arial Nova" panose="020B0504020202020204" pitchFamily="34" charset="0"/>
              </a:defRPr>
            </a:lvl1pPr>
            <a:lvl2pPr>
              <a:defRPr sz="1200">
                <a:latin typeface="Aptos Light" panose="020B0004020202020204" pitchFamily="34" charset="0"/>
              </a:defRPr>
            </a:lvl2pPr>
            <a:lvl3pPr>
              <a:defRPr sz="1200">
                <a:latin typeface="Aptos Light" panose="020B0004020202020204" pitchFamily="34" charset="0"/>
              </a:defRPr>
            </a:lvl3pPr>
            <a:lvl4pPr>
              <a:defRPr sz="1200">
                <a:latin typeface="Aptos Light" panose="020B0004020202020204" pitchFamily="34" charset="0"/>
              </a:defRPr>
            </a:lvl4pPr>
            <a:lvl5pPr>
              <a:defRPr sz="120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832970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525C-FF5C-2DC6-EF16-839F3DDB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6A00B3-AC76-A6E1-F73F-3EF7D09462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FF9B55-4E30-78F3-0F7E-3CF73FCC8D89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A1766D-5535-95D6-04E1-C22106DFC586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E673617-E346-6AA6-D60A-AF66EB72A2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2683" y="2520000"/>
            <a:ext cx="2340000" cy="16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FECF40-4F87-7089-2002-9A0B56B78D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80000" y="2520000"/>
            <a:ext cx="2880000" cy="28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t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101C64-13A5-C58B-AD45-648E9824E8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0000" y="2520000"/>
            <a:ext cx="2880000" cy="900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GB" dirty="0">
              <a:solidFill>
                <a:srgbClr val="00478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D94BDD-3FFA-609F-9887-48BF3A49F6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00000" y="2520000"/>
            <a:ext cx="2880000" cy="28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b" anchorCtr="0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1F6227-2686-5A62-E06C-E78BF837DE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0000" y="3600000"/>
            <a:ext cx="2880000" cy="18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0000" bIns="45720" rtlCol="0" anchor="b" anchorCtr="0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8403A0-08D1-7E0C-809A-21108B4691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2683" y="4320000"/>
            <a:ext cx="2340000" cy="1080000"/>
          </a:xfrm>
          <a:prstGeom prst="rect">
            <a:avLst/>
          </a:prstGeom>
          <a:solidFill>
            <a:srgbClr val="CFE5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7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781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1B6162-648A-7F72-7AE1-9DE37D1A79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44000" y="1134000"/>
            <a:ext cx="11880000" cy="55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3F7EF402-AD51-34F4-B8AF-A059FB25AE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314000" y="118800"/>
            <a:ext cx="6452480" cy="5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 Nova" panose="020B05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08FA275-82C4-C204-1C70-31DD1F61F6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1315280" y="619200"/>
            <a:ext cx="6451200" cy="313200"/>
          </a:xfrm>
        </p:spPr>
        <p:txBody>
          <a:bodyPr>
            <a:noAutofit/>
          </a:bodyPr>
          <a:lstStyle>
            <a:lvl1pPr>
              <a:defRPr sz="1400">
                <a:solidFill>
                  <a:srgbClr val="4D4D4D"/>
                </a:solidFill>
                <a:latin typeface="Arial Nova" panose="020B0504020202020204" pitchFamily="34" charset="0"/>
              </a:defRPr>
            </a:lvl1pPr>
            <a:lvl2pPr>
              <a:defRPr sz="1200">
                <a:latin typeface="Aptos Light" panose="020B0004020202020204" pitchFamily="34" charset="0"/>
              </a:defRPr>
            </a:lvl2pPr>
            <a:lvl3pPr>
              <a:defRPr sz="1200">
                <a:latin typeface="Aptos Light" panose="020B0004020202020204" pitchFamily="34" charset="0"/>
              </a:defRPr>
            </a:lvl3pPr>
            <a:lvl4pPr>
              <a:defRPr sz="1200">
                <a:latin typeface="Aptos Light" panose="020B0004020202020204" pitchFamily="34" charset="0"/>
              </a:defRPr>
            </a:lvl4pPr>
            <a:lvl5pPr>
              <a:defRPr sz="120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  <p:pic>
        <p:nvPicPr>
          <p:cNvPr id="3" name="Picture 2" descr="A blue and white circle with a blue and white circle with a blue and white circle with a black background&#10;&#10;Description automatically generated">
            <a:extLst>
              <a:ext uri="{FF2B5EF4-FFF2-40B4-BE49-F238E27FC236}">
                <a16:creationId xmlns:a16="http://schemas.microsoft.com/office/drawing/2014/main" id="{7F97A359-CC35-3466-87E2-297E232C0A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118800"/>
            <a:ext cx="813600" cy="8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0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HS NSS 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5F31A-2E57-4A94-ADF9-2C155A3C0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73" y="1508550"/>
            <a:ext cx="6283499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A8D4A9-7633-E3CF-9200-0C1B680D4D6F}"/>
              </a:ext>
            </a:extLst>
          </p:cNvPr>
          <p:cNvSpPr/>
          <p:nvPr/>
        </p:nvSpPr>
        <p:spPr>
          <a:xfrm>
            <a:off x="6125479" y="1913688"/>
            <a:ext cx="6722386" cy="672238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83E3BA-7C04-4BA3-2F51-060B79072CEE}"/>
              </a:ext>
            </a:extLst>
          </p:cNvPr>
          <p:cNvSpPr/>
          <p:nvPr/>
        </p:nvSpPr>
        <p:spPr>
          <a:xfrm>
            <a:off x="4012987" y="4047036"/>
            <a:ext cx="2483768" cy="2492896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1FC284C-1261-44ED-8713-41F8E9DF46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816" y="4822309"/>
            <a:ext cx="2008842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D01863-CCA3-8548-BAA9-ED5F6AA56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0973" y="2825052"/>
            <a:ext cx="6059860" cy="6477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57026B-1B14-B66C-6B48-7AFAEEF57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480" y="1900130"/>
            <a:ext cx="4876859" cy="4957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E65DC3-0E75-C34A-14B9-B7F47AB8D6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A7134C-3F3A-3601-79F6-421F1278B629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F51D65-3908-8166-D1BD-BDD04E2E03AF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8175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HS NSS 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DE6307F-01C7-D0D2-7FD0-D6AD78515F18}"/>
              </a:ext>
            </a:extLst>
          </p:cNvPr>
          <p:cNvSpPr/>
          <p:nvPr/>
        </p:nvSpPr>
        <p:spPr>
          <a:xfrm>
            <a:off x="2672226" y="512095"/>
            <a:ext cx="6046151" cy="60461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040216" y="4221088"/>
            <a:ext cx="2448272" cy="2420888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D73E647-4D93-44ED-9FA9-7D79FAA5F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98" y="2636912"/>
            <a:ext cx="4587818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612832A-0D47-4EB5-AEDF-9522BBE09B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2398" y="4000500"/>
            <a:ext cx="3649133" cy="427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GB" sz="1600" dirty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b="1" dirty="0">
                <a:solidFill>
                  <a:srgbClr val="004785"/>
                </a:solidFill>
                <a:latin typeface="Arial" pitchFamily="34" charset="0"/>
                <a:cs typeface="Arial" pitchFamily="34" charset="0"/>
              </a:rPr>
              <a:t>Presenter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4785"/>
                </a:solidFill>
                <a:latin typeface="Arial" pitchFamily="34" charset="0"/>
                <a:cs typeface="Arial" pitchFamily="34" charset="0"/>
              </a:rPr>
              <a:t>Title/position (16pt)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550B451-8CBF-4C67-ACF5-76BA7F9FE5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24258" y="4974332"/>
            <a:ext cx="2039031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A4D63-F16B-4B44-9737-9E7496EE0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7F6F5B-B190-472D-912E-7A5E9B0AEBE2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EEE1EAE-AA97-455B-B8CC-0058FE619AB4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9924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HS NSS 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6A8417C-A373-2F84-D159-2CA18529AA22}"/>
              </a:ext>
            </a:extLst>
          </p:cNvPr>
          <p:cNvSpPr/>
          <p:nvPr/>
        </p:nvSpPr>
        <p:spPr>
          <a:xfrm>
            <a:off x="3396960" y="504995"/>
            <a:ext cx="6046151" cy="60461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535493" y="4000500"/>
            <a:ext cx="2400267" cy="237626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6A992DB8-0564-43A1-AE93-68A3CFEB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398" y="2636912"/>
            <a:ext cx="4321274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265D8C6-2901-49FC-8196-D861121694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9144" y="4731432"/>
            <a:ext cx="203659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F9BB9EC-D554-4789-9287-F41261F34F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1432" y="3928492"/>
            <a:ext cx="3649133" cy="427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GB" sz="16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b="1" dirty="0">
                <a:solidFill>
                  <a:srgbClr val="004785"/>
                </a:solidFill>
                <a:latin typeface="Arial" pitchFamily="34" charset="0"/>
                <a:cs typeface="Arial" pitchFamily="34" charset="0"/>
              </a:rPr>
              <a:t>Presenter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4785"/>
                </a:solidFill>
                <a:latin typeface="Arial" pitchFamily="34" charset="0"/>
                <a:cs typeface="Arial" pitchFamily="34" charset="0"/>
              </a:rPr>
              <a:t>Title/position (16pt)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3648E0-E8B8-65E0-D0E9-596B8583CA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8D7E84-3957-F18F-5203-E0A167399D83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BF5D77-52E7-87EB-542E-C812BBEBF5F9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4504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HS NSS 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F2EB355-12B3-D7DB-8521-0DC7ECB0C6EC}"/>
              </a:ext>
            </a:extLst>
          </p:cNvPr>
          <p:cNvSpPr/>
          <p:nvPr/>
        </p:nvSpPr>
        <p:spPr>
          <a:xfrm>
            <a:off x="6305625" y="1916832"/>
            <a:ext cx="6827981" cy="68279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612518" y="1663465"/>
            <a:ext cx="2483768" cy="2492896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743FFEB-8C83-4ADE-B91C-607461313C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8168" y="5320955"/>
            <a:ext cx="3649133" cy="427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GB" sz="1800" b="0" dirty="0" smtClean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b="1" dirty="0">
                <a:solidFill>
                  <a:srgbClr val="004785"/>
                </a:solidFill>
                <a:latin typeface="Arial" pitchFamily="34" charset="0"/>
                <a:cs typeface="Arial" pitchFamily="34" charset="0"/>
              </a:rPr>
              <a:t>Presenter Name Title/position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1FC284C-1261-44ED-8713-41F8E9DF46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9663" y="2452713"/>
            <a:ext cx="2008842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5F31A-2E57-4A94-ADF9-2C155A3C0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168" y="4005064"/>
            <a:ext cx="4053049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6D7A4-CF0F-24DD-8A35-9D38A9F00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5923C4-F026-ED3B-8948-DE9FCCD6F2B9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3372775-F304-7D2B-F1C0-B6908BFD07F8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1110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HS NSS 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5F31A-2E57-4A94-ADF9-2C155A3C0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73" y="1508550"/>
            <a:ext cx="6283499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A8D4A9-7633-E3CF-9200-0C1B680D4D6F}"/>
              </a:ext>
            </a:extLst>
          </p:cNvPr>
          <p:cNvSpPr/>
          <p:nvPr/>
        </p:nvSpPr>
        <p:spPr>
          <a:xfrm>
            <a:off x="6125479" y="1913688"/>
            <a:ext cx="6722386" cy="67223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83E3BA-7C04-4BA3-2F51-060B79072CEE}"/>
              </a:ext>
            </a:extLst>
          </p:cNvPr>
          <p:cNvSpPr/>
          <p:nvPr/>
        </p:nvSpPr>
        <p:spPr>
          <a:xfrm>
            <a:off x="4012987" y="4047036"/>
            <a:ext cx="2483768" cy="2492896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1FC284C-1261-44ED-8713-41F8E9DF46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816" y="4822309"/>
            <a:ext cx="2008842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D01863-CCA3-8548-BAA9-ED5F6AA56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0973" y="2825052"/>
            <a:ext cx="6059860" cy="6477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E4461-3614-D1D1-B507-B474918F9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480" y="1900130"/>
            <a:ext cx="4876859" cy="49578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517FD4-3705-B87C-6D94-47C000B14F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52E872-3FF8-712F-B715-67A6B6671857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EF7679-D9CB-46E0-656C-2615E7A7437A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4564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NHS NSS 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5F31A-2E57-4A94-ADF9-2C155A3C0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73" y="1508550"/>
            <a:ext cx="6283499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A8D4A9-7633-E3CF-9200-0C1B680D4D6F}"/>
              </a:ext>
            </a:extLst>
          </p:cNvPr>
          <p:cNvSpPr/>
          <p:nvPr/>
        </p:nvSpPr>
        <p:spPr>
          <a:xfrm>
            <a:off x="6125479" y="1913688"/>
            <a:ext cx="6722386" cy="67223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83E3BA-7C04-4BA3-2F51-060B79072CEE}"/>
              </a:ext>
            </a:extLst>
          </p:cNvPr>
          <p:cNvSpPr/>
          <p:nvPr/>
        </p:nvSpPr>
        <p:spPr>
          <a:xfrm>
            <a:off x="4012987" y="4047036"/>
            <a:ext cx="2483768" cy="2492896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1FC284C-1261-44ED-8713-41F8E9DF46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816" y="4822309"/>
            <a:ext cx="2008842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D01863-CCA3-8548-BAA9-ED5F6AA56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0973" y="2825052"/>
            <a:ext cx="6059860" cy="6477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3C31894-EE9E-F771-5C40-784D611FB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696" y="2874949"/>
            <a:ext cx="5933461" cy="40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3BF1B3-5FD0-37AA-C58B-974DE6C1F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3CEBA8-1F5C-C5C8-AA43-2DC507223047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8D5C22-76E0-E446-C2B5-66DA3C07C5C2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1589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NHS NSS 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5F31A-2E57-4A94-ADF9-2C155A3C0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73" y="1508550"/>
            <a:ext cx="6283499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A8D4A9-7633-E3CF-9200-0C1B680D4D6F}"/>
              </a:ext>
            </a:extLst>
          </p:cNvPr>
          <p:cNvSpPr/>
          <p:nvPr/>
        </p:nvSpPr>
        <p:spPr>
          <a:xfrm>
            <a:off x="6125479" y="1913688"/>
            <a:ext cx="6722386" cy="67223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83E3BA-7C04-4BA3-2F51-060B79072CEE}"/>
              </a:ext>
            </a:extLst>
          </p:cNvPr>
          <p:cNvSpPr/>
          <p:nvPr/>
        </p:nvSpPr>
        <p:spPr>
          <a:xfrm>
            <a:off x="4012987" y="4047036"/>
            <a:ext cx="2483768" cy="2492896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1FC284C-1261-44ED-8713-41F8E9DF46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816" y="4822309"/>
            <a:ext cx="2008842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D01863-CCA3-8548-BAA9-ED5F6AA56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0973" y="2825052"/>
            <a:ext cx="6059860" cy="6477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EBFB4CB-8306-9856-02B1-D56281BE4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75" y="2212340"/>
            <a:ext cx="4476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71D059-1ACA-6D71-E277-2A23C5A0DC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A7A51A-286F-00D4-2F0E-10C27B4FE7A9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EB8536-720A-87A4-9CD3-B3A016EBBE80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7751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HS NSS 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223FF8A-8A98-550C-F2EE-5BF11E3B9CA8}"/>
              </a:ext>
            </a:extLst>
          </p:cNvPr>
          <p:cNvSpPr/>
          <p:nvPr/>
        </p:nvSpPr>
        <p:spPr>
          <a:xfrm>
            <a:off x="6384032" y="1661555"/>
            <a:ext cx="6509287" cy="6509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612518" y="1663465"/>
            <a:ext cx="2483768" cy="2492896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1FC284C-1261-44ED-8713-41F8E9DF46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9663" y="2452713"/>
            <a:ext cx="2008842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B96E15-F38D-4F2B-BC3B-1E754C49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65" y="4704886"/>
            <a:ext cx="6283499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4E2E6-6D7E-E9B5-E1B1-62B614F858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938" y="6092825"/>
            <a:ext cx="5419725" cy="504825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CE9A86-EA80-18EB-A1B4-3C304DEF1E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1B62A8-9CD6-1BE0-3477-3F710FC8BF51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B0E0CA-8129-6EB3-EEE1-DACDC3B9BE4F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024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2DC9-1670-4F2C-9616-E70711414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9697077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5B5EFF-C151-CBEB-2C0D-C31AF15EB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11280775" cy="4392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410948-67FA-AF19-E56D-6E5FD31A7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67917F-601E-6D40-C48E-E04CE0834EB9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09125E-86B9-2F1A-8AFF-D41B6E558160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56285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99E38BC-0FBF-5BD8-55D7-37978C348AC7}"/>
              </a:ext>
            </a:extLst>
          </p:cNvPr>
          <p:cNvSpPr/>
          <p:nvPr/>
        </p:nvSpPr>
        <p:spPr>
          <a:xfrm>
            <a:off x="-1320824" y="-1755577"/>
            <a:ext cx="10369154" cy="103691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D1CC7-DD1A-E3DF-4072-14B759DEB0F6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2"/>
                </a:solidFill>
              </a:rPr>
              <a:t>Programme Management Services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50A3D0-B4E4-2AFA-5494-D0686F9A4C49}"/>
              </a:ext>
            </a:extLst>
          </p:cNvPr>
          <p:cNvCxnSpPr>
            <a:cxnSpLocks/>
          </p:cNvCxnSpPr>
          <p:nvPr/>
        </p:nvCxnSpPr>
        <p:spPr>
          <a:xfrm>
            <a:off x="-1896888" y="856478"/>
            <a:ext cx="504056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762DC9-1670-4F2C-9616-E70711414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9697077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5B5EFF-C151-CBEB-2C0D-C31AF15EB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11280775" cy="439261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781A04-6121-9D01-5ECA-B0214DFD8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141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2DC9-1670-4F2C-9616-E70711414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9697077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6702A-4B61-ABCD-6A95-33AEADC325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A5CFD5-53BC-9815-AA03-AC1ADB90678D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FF089-0DBF-FD01-746F-1BF57D988B71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730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NHS NSS 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5F31A-2E57-4A94-ADF9-2C155A3C0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73" y="1508550"/>
            <a:ext cx="6283499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A8D4A9-7633-E3CF-9200-0C1B680D4D6F}"/>
              </a:ext>
            </a:extLst>
          </p:cNvPr>
          <p:cNvSpPr/>
          <p:nvPr/>
        </p:nvSpPr>
        <p:spPr>
          <a:xfrm>
            <a:off x="6125479" y="1913688"/>
            <a:ext cx="6722386" cy="672238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83E3BA-7C04-4BA3-2F51-060B79072CEE}"/>
              </a:ext>
            </a:extLst>
          </p:cNvPr>
          <p:cNvSpPr/>
          <p:nvPr/>
        </p:nvSpPr>
        <p:spPr>
          <a:xfrm>
            <a:off x="4012987" y="4047036"/>
            <a:ext cx="2483768" cy="2492896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1FC284C-1261-44ED-8713-41F8E9DF46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816" y="4822309"/>
            <a:ext cx="2008842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D01863-CCA3-8548-BAA9-ED5F6AA56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0973" y="2825052"/>
            <a:ext cx="6059860" cy="6477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A71D9B-E93F-5EE2-1A18-A317F4AFE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696" y="2874949"/>
            <a:ext cx="5933461" cy="40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7ABD2D-9139-7B03-2E4B-7AA45AFD03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760642-3528-B005-ED44-455717D16BC2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498D4C3-A127-2C6A-A7F1-BBCD9712FA63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1958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HS NSS 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C5A015C-B825-6B0D-31E3-580070AF7054}"/>
              </a:ext>
            </a:extLst>
          </p:cNvPr>
          <p:cNvSpPr/>
          <p:nvPr/>
        </p:nvSpPr>
        <p:spPr>
          <a:xfrm>
            <a:off x="-819116" y="2472313"/>
            <a:ext cx="5256584" cy="52565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647728" y="973862"/>
            <a:ext cx="3960440" cy="3888432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F454049-B46D-4FED-9F2C-6339C393B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5813" y="1874297"/>
            <a:ext cx="2860293" cy="2087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Subtitle, Chapter or Breather Page.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D60F7C-24B8-4AD1-B147-0BE3190DA1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5840" y="6129932"/>
            <a:ext cx="6337300" cy="3587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Headline of 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C416A-209B-18CC-376C-F7ACD232B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74" y="3220489"/>
            <a:ext cx="4620973" cy="31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05CBBA5-3D09-845A-9D23-D39C31F0E9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19858-703D-2C48-FDC1-0948F6057FE3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3E8D61-8EE1-6BB8-2250-90543A637935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8328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HS NSS 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C5A015C-B825-6B0D-31E3-580070AF7054}"/>
              </a:ext>
            </a:extLst>
          </p:cNvPr>
          <p:cNvSpPr/>
          <p:nvPr/>
        </p:nvSpPr>
        <p:spPr>
          <a:xfrm>
            <a:off x="-819116" y="2472313"/>
            <a:ext cx="5256584" cy="52565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647728" y="973862"/>
            <a:ext cx="3960440" cy="3888432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F454049-B46D-4FED-9F2C-6339C393B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5813" y="1874297"/>
            <a:ext cx="2860293" cy="2087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Subtitle, Chapter or Breather Page.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D60F7C-24B8-4AD1-B147-0BE3190DA1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5840" y="6129932"/>
            <a:ext cx="6337300" cy="3587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Headline of 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372969-A7DC-1837-53AE-199D96477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900130"/>
            <a:ext cx="4876859" cy="49578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09E785-6596-BCAF-6113-C4DAFE501E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DCCCF8-19D5-6416-18A8-DF30C55617AF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2EA6E9-88BC-3D48-BA76-8A15001D7BAB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068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HS NSS 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C5A015C-B825-6B0D-31E3-580070AF7054}"/>
              </a:ext>
            </a:extLst>
          </p:cNvPr>
          <p:cNvSpPr/>
          <p:nvPr/>
        </p:nvSpPr>
        <p:spPr>
          <a:xfrm>
            <a:off x="-819116" y="2472313"/>
            <a:ext cx="5256584" cy="52565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647728" y="973862"/>
            <a:ext cx="3960440" cy="3888432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F454049-B46D-4FED-9F2C-6339C393B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5813" y="1874297"/>
            <a:ext cx="2860293" cy="2087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Subtitle, Chapter or Breather Page.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D60F7C-24B8-4AD1-B147-0BE3190DA1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5840" y="6129932"/>
            <a:ext cx="6337300" cy="3587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Headline of 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BE36BB-FD76-37B2-71E8-7984F8F8A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37" y="2181860"/>
            <a:ext cx="4476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936456-DA2F-1899-A510-50BF87F50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BE8A37-82A5-DE38-B4EA-DD354863835A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256BF7D-0615-5AAA-7EB7-8798AA0B545E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8432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NHS NSS 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C5A015C-B825-6B0D-31E3-580070AF7054}"/>
              </a:ext>
            </a:extLst>
          </p:cNvPr>
          <p:cNvSpPr/>
          <p:nvPr/>
        </p:nvSpPr>
        <p:spPr>
          <a:xfrm>
            <a:off x="-819116" y="2472313"/>
            <a:ext cx="5256584" cy="52565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647728" y="973862"/>
            <a:ext cx="3960440" cy="3888432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F454049-B46D-4FED-9F2C-6339C393B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5813" y="1874297"/>
            <a:ext cx="2860293" cy="2087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Subtitle, Chapter or Breather Page.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D60F7C-24B8-4AD1-B147-0BE3190DA1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5840" y="6129932"/>
            <a:ext cx="6337300" cy="3587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Headline of 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833CD2-6D50-7BC0-4DBB-81B7424E15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E472DA-461B-E730-CC2B-32E57CB7EDEA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654BA7-E680-E1F8-106A-0551383D717B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68877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HS NSS 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F09DF2C-B383-C5F0-A5CD-01A8CFDEFEC6}"/>
              </a:ext>
            </a:extLst>
          </p:cNvPr>
          <p:cNvSpPr/>
          <p:nvPr/>
        </p:nvSpPr>
        <p:spPr>
          <a:xfrm>
            <a:off x="334433" y="1844824"/>
            <a:ext cx="4248472" cy="42484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-144693" y="1124744"/>
            <a:ext cx="1626599" cy="158515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7421C-D032-4BD7-BEC6-929917EDB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8929" y="1938527"/>
            <a:ext cx="7057711" cy="91398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78F6E7-D0D4-4C2A-BE10-5A10BCD67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9856" y="3039889"/>
            <a:ext cx="7057711" cy="3773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•"/>
              <a:defRPr lang="en-US" sz="2400" dirty="0" smtClean="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̶"/>
              <a:defRPr lang="en-US" sz="2000" dirty="0" smtClean="0"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dirty="0" smtClean="0"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Wingdings" panose="05000000000000000000" pitchFamily="2" charset="2"/>
              <a:buChar char="Ø"/>
              <a:defRPr lang="en-GB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CE589B-6550-8AE8-6256-012FD449F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900130"/>
            <a:ext cx="4876859" cy="4957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353F50-57FE-DFC3-0C7E-2BA3D9B4A2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FDDDE4-D81B-6615-647B-B2C9035BB9A9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6AD318-9ED6-CACF-9120-D95229266DFB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0636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HS NSS 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F09DF2C-B383-C5F0-A5CD-01A8CFDEFEC6}"/>
              </a:ext>
            </a:extLst>
          </p:cNvPr>
          <p:cNvSpPr/>
          <p:nvPr/>
        </p:nvSpPr>
        <p:spPr>
          <a:xfrm>
            <a:off x="334433" y="1844824"/>
            <a:ext cx="4248472" cy="42484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-144693" y="1124744"/>
            <a:ext cx="1626599" cy="158515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7421C-D032-4BD7-BEC6-929917EDB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8929" y="1938527"/>
            <a:ext cx="7057711" cy="91398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78F6E7-D0D4-4C2A-BE10-5A10BCD67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9856" y="3039889"/>
            <a:ext cx="7057711" cy="3773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•"/>
              <a:defRPr lang="en-US" sz="2400" dirty="0" smtClean="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̶"/>
              <a:defRPr lang="en-US" sz="2000" dirty="0" smtClean="0"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dirty="0" smtClean="0"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Wingdings" panose="05000000000000000000" pitchFamily="2" charset="2"/>
              <a:buChar char="Ø"/>
              <a:defRPr lang="en-GB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DE4DC23-A504-A275-BE5E-C1E68EF01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2" y="2204489"/>
            <a:ext cx="4620973" cy="31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D5D344-21B9-F8E3-0FF8-D97BD6E2AD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302CC1F-85B8-B88D-D886-9002DC91E84A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EF6434-65D7-BD14-5971-67782C4CD407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5319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HS NSS 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F09DF2C-B383-C5F0-A5CD-01A8CFDEFEC6}"/>
              </a:ext>
            </a:extLst>
          </p:cNvPr>
          <p:cNvSpPr/>
          <p:nvPr/>
        </p:nvSpPr>
        <p:spPr>
          <a:xfrm>
            <a:off x="334433" y="1844824"/>
            <a:ext cx="4248472" cy="42484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-144693" y="1124744"/>
            <a:ext cx="1626599" cy="158515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7421C-D032-4BD7-BEC6-929917EDB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8929" y="1938527"/>
            <a:ext cx="7057711" cy="91398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78F6E7-D0D4-4C2A-BE10-5A10BCD67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9856" y="3039889"/>
            <a:ext cx="7057711" cy="3773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•"/>
              <a:defRPr lang="en-US" sz="2400" dirty="0" smtClean="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̶"/>
              <a:defRPr lang="en-US" sz="2000" dirty="0" smtClean="0"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dirty="0" smtClean="0"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Wingdings" panose="05000000000000000000" pitchFamily="2" charset="2"/>
              <a:buChar char="Ø"/>
              <a:defRPr lang="en-GB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146CE-48B5-BD9C-C48C-BBA1072C5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9" y="1917322"/>
            <a:ext cx="3897653" cy="431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2E9C39-6487-8643-1D37-898B7D46D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7CC8AA-2EDD-F451-3B72-073333F023BB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CD92D2-201B-369D-999E-E60A72B6BC9C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5120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upp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A09779D-42E5-C05F-9FC3-C199EAF87363}"/>
              </a:ext>
            </a:extLst>
          </p:cNvPr>
          <p:cNvSpPr/>
          <p:nvPr/>
        </p:nvSpPr>
        <p:spPr>
          <a:xfrm>
            <a:off x="6816080" y="1484784"/>
            <a:ext cx="4608512" cy="4608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0A31B8-DF43-47F0-A336-5036D83DBFEF}"/>
              </a:ext>
            </a:extLst>
          </p:cNvPr>
          <p:cNvSpPr/>
          <p:nvPr/>
        </p:nvSpPr>
        <p:spPr>
          <a:xfrm>
            <a:off x="10200456" y="4869160"/>
            <a:ext cx="2602641" cy="252001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3189AC-2169-42A8-9611-45AEF7D71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6144683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6D3C8-C0E2-232D-2603-FD758DB51A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6143625" cy="4176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6D7762-2D0A-19DF-753D-6DE5405FF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66" y="2232960"/>
            <a:ext cx="4620973" cy="31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476948-3728-7A78-E933-712941B3FB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035FA5-B849-5801-6FF8-B7CB54B7647B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CCA6E3-73AE-136F-DC44-74D1593DE373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7702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upp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D0A31B8-DF43-47F0-A336-5036D83DBFEF}"/>
              </a:ext>
            </a:extLst>
          </p:cNvPr>
          <p:cNvSpPr/>
          <p:nvPr/>
        </p:nvSpPr>
        <p:spPr>
          <a:xfrm>
            <a:off x="10200456" y="4869160"/>
            <a:ext cx="2602641" cy="252001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A09779D-42E5-C05F-9FC3-C199EAF87363}"/>
              </a:ext>
            </a:extLst>
          </p:cNvPr>
          <p:cNvSpPr/>
          <p:nvPr/>
        </p:nvSpPr>
        <p:spPr>
          <a:xfrm>
            <a:off x="6816080" y="1484784"/>
            <a:ext cx="4608512" cy="4608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3189AC-2169-42A8-9611-45AEF7D71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6144683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6D3C8-C0E2-232D-2603-FD758DB51A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6143625" cy="4176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9D3496-A9F3-8CCC-1D6F-F00FA64A6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41" y="1900130"/>
            <a:ext cx="4876859" cy="49578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306FE5-9FEB-5995-ADE8-F57D84DF2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AC87D6-4F20-2A86-9ECD-0A20EA59CF2D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D4CECF-995C-EF9D-07B4-0A6BA65375CB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2984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ide upp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A09779D-42E5-C05F-9FC3-C199EAF87363}"/>
              </a:ext>
            </a:extLst>
          </p:cNvPr>
          <p:cNvSpPr/>
          <p:nvPr/>
        </p:nvSpPr>
        <p:spPr>
          <a:xfrm>
            <a:off x="6816080" y="1484784"/>
            <a:ext cx="4608512" cy="4608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0A31B8-DF43-47F0-A336-5036D83DBFEF}"/>
              </a:ext>
            </a:extLst>
          </p:cNvPr>
          <p:cNvSpPr/>
          <p:nvPr/>
        </p:nvSpPr>
        <p:spPr>
          <a:xfrm>
            <a:off x="10200456" y="4869160"/>
            <a:ext cx="2602641" cy="252001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3189AC-2169-42A8-9611-45AEF7D71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6144683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6D3C8-C0E2-232D-2603-FD758DB51A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6143625" cy="4176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61A51B-8F2F-4AB7-3AD1-5916A69BF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51" y="1284288"/>
            <a:ext cx="4476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98E87A-4258-0FB3-03DB-C1293901E6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02860E-2D5F-9DE0-46F7-F5732E902214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737C38-BD0A-53C0-5078-2544575155E6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92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NHS NSS 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5F31A-2E57-4A94-ADF9-2C155A3C0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73" y="1508550"/>
            <a:ext cx="6283499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A8D4A9-7633-E3CF-9200-0C1B680D4D6F}"/>
              </a:ext>
            </a:extLst>
          </p:cNvPr>
          <p:cNvSpPr/>
          <p:nvPr/>
        </p:nvSpPr>
        <p:spPr>
          <a:xfrm>
            <a:off x="6125479" y="1913688"/>
            <a:ext cx="6722386" cy="6722386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83E3BA-7C04-4BA3-2F51-060B79072CEE}"/>
              </a:ext>
            </a:extLst>
          </p:cNvPr>
          <p:cNvSpPr/>
          <p:nvPr/>
        </p:nvSpPr>
        <p:spPr>
          <a:xfrm>
            <a:off x="4012987" y="4047036"/>
            <a:ext cx="2483768" cy="2492896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1FC284C-1261-44ED-8713-41F8E9DF46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816" y="4822309"/>
            <a:ext cx="2008842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D01863-CCA3-8548-BAA9-ED5F6AA56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0973" y="2825052"/>
            <a:ext cx="6059860" cy="6477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6AF498D-D947-9A6E-AC94-5D3951B60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75" y="2212340"/>
            <a:ext cx="4476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796F80-DE39-3EB5-801A-2A00428E1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16660C-3E55-1CCA-92EB-92EE185D9121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EA0303-5DDC-603D-4C53-4C71FF7604EF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8854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8A76D4C-5D64-9C5E-CCBC-999C229ED171}"/>
              </a:ext>
            </a:extLst>
          </p:cNvPr>
          <p:cNvSpPr/>
          <p:nvPr/>
        </p:nvSpPr>
        <p:spPr>
          <a:xfrm>
            <a:off x="7317297" y="2047999"/>
            <a:ext cx="5760222" cy="57602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0380B4-2E1B-4CC1-92FF-44CC675F6D6E}"/>
              </a:ext>
            </a:extLst>
          </p:cNvPr>
          <p:cNvSpPr/>
          <p:nvPr/>
        </p:nvSpPr>
        <p:spPr>
          <a:xfrm>
            <a:off x="5519936" y="5733256"/>
            <a:ext cx="2640293" cy="2592288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BDFEEE-4E73-4399-832B-246C0A63B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6144683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D05E4-62A5-5525-4448-3E3F1983C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6143625" cy="37925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4AD3F82-1A28-B385-23B0-FE626387F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027" y="3271289"/>
            <a:ext cx="4620973" cy="31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B3F0FE-0BC8-6B33-831C-2441A73FE8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3830D0-4D45-C355-0532-B99706AAF02C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1EB9C1-FEEB-56FC-753B-C99F9A9BF443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320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8A76D4C-5D64-9C5E-CCBC-999C229ED171}"/>
              </a:ext>
            </a:extLst>
          </p:cNvPr>
          <p:cNvSpPr/>
          <p:nvPr/>
        </p:nvSpPr>
        <p:spPr>
          <a:xfrm>
            <a:off x="7317297" y="2047999"/>
            <a:ext cx="5760222" cy="57602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0380B4-2E1B-4CC1-92FF-44CC675F6D6E}"/>
              </a:ext>
            </a:extLst>
          </p:cNvPr>
          <p:cNvSpPr/>
          <p:nvPr/>
        </p:nvSpPr>
        <p:spPr>
          <a:xfrm>
            <a:off x="5519936" y="5733256"/>
            <a:ext cx="2640293" cy="2592288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BDFEEE-4E73-4399-832B-246C0A63B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6144683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D05E4-62A5-5525-4448-3E3F1983C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6143625" cy="37925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DAE43A-9871-6423-FF9F-83C5847F7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41" y="1900130"/>
            <a:ext cx="4876859" cy="49578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BDFEE6-CD9C-445C-4858-3D9EE6E3F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534112-4945-8209-7103-2337B2B8851C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4E6269-47AD-DCD3-B2E9-8704268303F5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2618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8A76D4C-5D64-9C5E-CCBC-999C229ED171}"/>
              </a:ext>
            </a:extLst>
          </p:cNvPr>
          <p:cNvSpPr/>
          <p:nvPr/>
        </p:nvSpPr>
        <p:spPr>
          <a:xfrm>
            <a:off x="7317297" y="2047999"/>
            <a:ext cx="5760222" cy="57602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0380B4-2E1B-4CC1-92FF-44CC675F6D6E}"/>
              </a:ext>
            </a:extLst>
          </p:cNvPr>
          <p:cNvSpPr/>
          <p:nvPr/>
        </p:nvSpPr>
        <p:spPr>
          <a:xfrm>
            <a:off x="5519936" y="5733256"/>
            <a:ext cx="2640293" cy="2592288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BDFEEE-4E73-4399-832B-246C0A63B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6144683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D05E4-62A5-5525-4448-3E3F1983C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6143625" cy="37925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295276-97F4-3E1F-4403-7ADD84855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033" y="1959151"/>
            <a:ext cx="4476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DB7A73-422C-DA51-FEC9-23D5B79B53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D9D615-5B8A-8E43-0428-73D13F6F602B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653A63-2590-A12D-3C89-B1DB587BCDDC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2263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AAA3052-D4A8-BB33-0228-5DB6142239A7}"/>
              </a:ext>
            </a:extLst>
          </p:cNvPr>
          <p:cNvSpPr/>
          <p:nvPr/>
        </p:nvSpPr>
        <p:spPr>
          <a:xfrm>
            <a:off x="3092407" y="764703"/>
            <a:ext cx="7918213" cy="79182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367808" y="2263649"/>
            <a:ext cx="788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GB" sz="9600" dirty="0">
              <a:solidFill>
                <a:schemeClr val="accent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029688" y="1196753"/>
            <a:ext cx="2656861" cy="2603899"/>
          </a:xfrm>
          <a:prstGeom prst="ellipse">
            <a:avLst/>
          </a:prstGeom>
          <a:solidFill>
            <a:schemeClr val="accent3">
              <a:alpha val="89804"/>
            </a:schemeClr>
          </a:solidFill>
          <a:ln w="190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4BFB51F-C734-4B3F-8366-D61164E71C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61181" y="3026167"/>
            <a:ext cx="4392488" cy="244108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E9DB5A-D937-DA03-7DB5-7A2863C21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AD94DC-22DC-1AF5-2D94-2268808B5063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0DFBC4-D1AE-37B4-1974-6FE69AF99CAD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6649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hree circle conn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974093" y="2420888"/>
            <a:ext cx="16140185" cy="3809236"/>
            <a:chOff x="-1116632" y="2636912"/>
            <a:chExt cx="8821489" cy="2099002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-1116632" y="3680158"/>
              <a:ext cx="8821489" cy="62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4830539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" name="Oval 4"/>
            <p:cNvSpPr/>
            <p:nvPr/>
          </p:nvSpPr>
          <p:spPr>
            <a:xfrm>
              <a:off x="2241771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" name="Oval 5"/>
            <p:cNvSpPr/>
            <p:nvPr/>
          </p:nvSpPr>
          <p:spPr>
            <a:xfrm>
              <a:off x="-277031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F818615-4C63-4957-8B5C-B8A1FE3C01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9697077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5514AED-8739-4BA0-8206-059FF602C6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272" y="3552308"/>
            <a:ext cx="2752037" cy="15236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EDF447C-72E8-4AE4-8AAD-A61126228F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4783" y="3552308"/>
            <a:ext cx="2752037" cy="15236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EF7CC95-D7A2-4A1E-979A-122B15B7B9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39963" y="3563659"/>
            <a:ext cx="2752037" cy="15236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8DA707-7B3D-F70A-6488-062F421849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F668F1-1EB8-0C7B-60BD-4C98C98593B3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B0688B-F470-BE9D-3941-F06FEA56A17C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4096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ircle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488843" y="2636912"/>
            <a:ext cx="14785643" cy="2819012"/>
            <a:chOff x="-1260648" y="2636912"/>
            <a:chExt cx="11412760" cy="216024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-1260648" y="3717032"/>
              <a:ext cx="1141276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7524328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" name="Oval 4"/>
            <p:cNvSpPr/>
            <p:nvPr/>
          </p:nvSpPr>
          <p:spPr>
            <a:xfrm>
              <a:off x="4860032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" name="Oval 5"/>
            <p:cNvSpPr/>
            <p:nvPr/>
          </p:nvSpPr>
          <p:spPr>
            <a:xfrm>
              <a:off x="2195736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-396552" y="2636912"/>
              <a:ext cx="2160240" cy="21602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76534DA8-323E-4FF7-911C-FAAE40A539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9697077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91DD4156-389E-4244-B8AA-FF0CBA85C49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272" y="3101765"/>
            <a:ext cx="2053291" cy="15473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091CF090-A34F-45AE-BAE3-77C8A83717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61717" y="3110348"/>
            <a:ext cx="2053291" cy="15473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CFB349CB-A157-441F-8A2B-73816CF8C7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13408" y="3101765"/>
            <a:ext cx="2053291" cy="15473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BDF2417D-F399-4E1B-A570-1757D1A0A2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37011" y="3101765"/>
            <a:ext cx="2053291" cy="15473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EEE103-6339-16CF-EA7B-D0CC22EB8E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BD28AC-0E94-1BA0-307F-CB5C90468C25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3A84D8-A575-8308-9083-52EBCA52A07A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6369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ircle conn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9"/>
          <p:cNvGrpSpPr/>
          <p:nvPr/>
        </p:nvGrpSpPr>
        <p:grpSpPr>
          <a:xfrm>
            <a:off x="-1296822" y="2780928"/>
            <a:ext cx="14497611" cy="2202749"/>
            <a:chOff x="-1044624" y="6858000"/>
            <a:chExt cx="10873208" cy="1683569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-1044624" y="7677472"/>
              <a:ext cx="10873208" cy="2231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/>
            <p:cNvSpPr/>
            <p:nvPr/>
          </p:nvSpPr>
          <p:spPr>
            <a:xfrm>
              <a:off x="5801884" y="6858001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5" name="Oval 4"/>
            <p:cNvSpPr/>
            <p:nvPr/>
          </p:nvSpPr>
          <p:spPr>
            <a:xfrm>
              <a:off x="3725484" y="6858001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6" name="Oval 5"/>
            <p:cNvSpPr/>
            <p:nvPr/>
          </p:nvSpPr>
          <p:spPr>
            <a:xfrm>
              <a:off x="1649084" y="6858001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7" name="Oval 6"/>
            <p:cNvSpPr/>
            <p:nvPr/>
          </p:nvSpPr>
          <p:spPr>
            <a:xfrm>
              <a:off x="-396552" y="6858000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2" name="Oval 11"/>
            <p:cNvSpPr/>
            <p:nvPr/>
          </p:nvSpPr>
          <p:spPr>
            <a:xfrm>
              <a:off x="7812360" y="6858000"/>
              <a:ext cx="1683568" cy="16835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0FD39997-C9E5-49E0-8D6E-8ED00C0858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9697077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8C7AE4D8-4869-4AAF-8A7C-6662805B16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038066"/>
            <a:ext cx="1583499" cy="15074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E54F566E-2821-4FC9-9C3B-CAD1C382C4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42849" y="3046648"/>
            <a:ext cx="1583499" cy="15074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ED25A9-A758-4311-B207-E6607857AD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3952" y="3035492"/>
            <a:ext cx="1583499" cy="15074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6045510-58A8-4B67-A621-FDBA778959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62485" y="3038414"/>
            <a:ext cx="1583499" cy="15074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9E71A98-1F06-4A96-96E3-F83768E87E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27082" y="3024336"/>
            <a:ext cx="1509612" cy="150742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2E0A8B-57DE-AA3E-23DB-FE847C9A91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2B824D-0A28-9C06-170F-F08B928CCC5E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7FB30C-4C76-E772-5956-37A62DAD5544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3362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5400000">
            <a:off x="1534508" y="2336879"/>
            <a:ext cx="8714937" cy="2184242"/>
            <a:chOff x="-1116632" y="2636912"/>
            <a:chExt cx="8821489" cy="2099002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-1116632" y="3680158"/>
              <a:ext cx="8821489" cy="625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4830539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9" name="Oval 8"/>
            <p:cNvSpPr/>
            <p:nvPr/>
          </p:nvSpPr>
          <p:spPr>
            <a:xfrm>
              <a:off x="2241771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0" name="Oval 9"/>
            <p:cNvSpPr/>
            <p:nvPr/>
          </p:nvSpPr>
          <p:spPr>
            <a:xfrm>
              <a:off x="-277031" y="2636912"/>
              <a:ext cx="2099002" cy="20990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B1CCC4C2-EBC3-45AF-BB1C-4FA507CD1D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3840427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070157B5-EB55-4F30-81BA-5BAD1B5E1D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18809" y="493050"/>
            <a:ext cx="1807943" cy="8213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BAB9C30-4C66-427A-BB33-66E4142A38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94514" y="3084717"/>
            <a:ext cx="1807943" cy="682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F76119D9-4CF1-40E8-A337-40C0A2E984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18809" y="5636215"/>
            <a:ext cx="1807943" cy="6949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4BC133-8F71-06C8-587E-BD916EE41B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B86321-C9E6-B066-FEEC-4DD72F5A710B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EDD694C-F509-1842-0C75-82DC980577C8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8151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gress NHS NSS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834214EC-576D-9F3E-6F73-7273C8ED8CB4}"/>
              </a:ext>
            </a:extLst>
          </p:cNvPr>
          <p:cNvSpPr/>
          <p:nvPr/>
        </p:nvSpPr>
        <p:spPr>
          <a:xfrm>
            <a:off x="7095995" y="4076152"/>
            <a:ext cx="2644011" cy="26440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B7AF369-71C7-34D2-9C00-B03FA6F2F04F}"/>
              </a:ext>
            </a:extLst>
          </p:cNvPr>
          <p:cNvSpPr/>
          <p:nvPr/>
        </p:nvSpPr>
        <p:spPr>
          <a:xfrm>
            <a:off x="3783857" y="-31137"/>
            <a:ext cx="3102610" cy="3102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3CEAB04-8B8D-0CBC-FF6E-F728474DD781}"/>
              </a:ext>
            </a:extLst>
          </p:cNvPr>
          <p:cNvSpPr/>
          <p:nvPr/>
        </p:nvSpPr>
        <p:spPr>
          <a:xfrm>
            <a:off x="3512567" y="5214288"/>
            <a:ext cx="2175152" cy="21751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CC1F50-E3B1-D783-AC10-A847F950DD75}"/>
              </a:ext>
            </a:extLst>
          </p:cNvPr>
          <p:cNvSpPr/>
          <p:nvPr/>
        </p:nvSpPr>
        <p:spPr>
          <a:xfrm>
            <a:off x="330662" y="1710201"/>
            <a:ext cx="2444380" cy="24443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528736" y="1668767"/>
            <a:ext cx="10918722" cy="5019581"/>
            <a:chOff x="-324544" y="2132856"/>
            <a:chExt cx="9217024" cy="432048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763688" y="4149080"/>
              <a:ext cx="216024" cy="40466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3491880" y="4941168"/>
              <a:ext cx="216024" cy="40466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5004048" y="3212976"/>
              <a:ext cx="216024" cy="40466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6660232" y="3933056"/>
              <a:ext cx="216024" cy="404664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-324544" y="4581128"/>
              <a:ext cx="2304256" cy="187220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148064" y="3573016"/>
              <a:ext cx="1512168" cy="36004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6660232" y="2132856"/>
              <a:ext cx="2232248" cy="18002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979712" y="4581128"/>
              <a:ext cx="1512168" cy="36004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3491880" y="3573016"/>
              <a:ext cx="1683879" cy="13681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1835696" y="4437112"/>
              <a:ext cx="360040" cy="3600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3347864" y="4797152"/>
              <a:ext cx="360040" cy="3600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8" name="Oval 17"/>
            <p:cNvSpPr/>
            <p:nvPr/>
          </p:nvSpPr>
          <p:spPr>
            <a:xfrm>
              <a:off x="5004048" y="3429000"/>
              <a:ext cx="360040" cy="3600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  <p:sp>
          <p:nvSpPr>
            <p:cNvPr id="19" name="Oval 18"/>
            <p:cNvSpPr/>
            <p:nvPr/>
          </p:nvSpPr>
          <p:spPr>
            <a:xfrm>
              <a:off x="6444208" y="3717032"/>
              <a:ext cx="360040" cy="3600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/>
            </a:p>
          </p:txBody>
        </p:sp>
      </p:grp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CD8D89A-460C-4128-9332-15287D5F22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205" y="683334"/>
            <a:ext cx="2688300" cy="15460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186B1A1-C915-40C7-A405-956FF19065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68056" y="4628608"/>
            <a:ext cx="2529813" cy="15460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9731D794-CDE7-472F-93CF-2159734E1A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2269" y="2150633"/>
            <a:ext cx="2281096" cy="15460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6AACBA0-38B2-4B81-9CF5-49BCBC3464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1210" y="5559505"/>
            <a:ext cx="1920213" cy="144016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D4D0E-8CEA-5129-7E79-3E2EC4B864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9825AB-2D47-FBCB-AEEA-F00721A08877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025419-D852-9452-4DED-C10A61814442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097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pper graphic and icon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0AB236-1F92-DD57-E536-95FE1DA281CB}"/>
              </a:ext>
            </a:extLst>
          </p:cNvPr>
          <p:cNvSpPr/>
          <p:nvPr/>
        </p:nvSpPr>
        <p:spPr>
          <a:xfrm>
            <a:off x="541690" y="2355581"/>
            <a:ext cx="2592467" cy="25924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54FE39-165D-11B4-19F8-BD2E0A776C1C}"/>
              </a:ext>
            </a:extLst>
          </p:cNvPr>
          <p:cNvSpPr/>
          <p:nvPr/>
        </p:nvSpPr>
        <p:spPr>
          <a:xfrm>
            <a:off x="9200766" y="3999170"/>
            <a:ext cx="3525629" cy="35256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EBFC213-D924-1F93-1603-221AFFF05607}"/>
              </a:ext>
            </a:extLst>
          </p:cNvPr>
          <p:cNvSpPr/>
          <p:nvPr/>
        </p:nvSpPr>
        <p:spPr>
          <a:xfrm>
            <a:off x="4158905" y="1414596"/>
            <a:ext cx="4429957" cy="4429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58E428-8830-4420-813B-D789BF8941C2}"/>
              </a:ext>
            </a:extLst>
          </p:cNvPr>
          <p:cNvSpPr/>
          <p:nvPr/>
        </p:nvSpPr>
        <p:spPr>
          <a:xfrm>
            <a:off x="8452908" y="2649246"/>
            <a:ext cx="1963572" cy="191539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5E1E6B-194A-4CCC-BA67-39111B5A941A}"/>
              </a:ext>
            </a:extLst>
          </p:cNvPr>
          <p:cNvSpPr/>
          <p:nvPr/>
        </p:nvSpPr>
        <p:spPr>
          <a:xfrm>
            <a:off x="-819689" y="4026193"/>
            <a:ext cx="1960009" cy="191191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4012A16-25C0-42E6-A4A9-3D09E84B53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61054" y="2835056"/>
            <a:ext cx="3628028" cy="192956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7E148F7-F650-4C99-AD55-DC9BCDF07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52384" y="4768460"/>
            <a:ext cx="2639616" cy="16128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8277CAC-FE02-47D7-8614-EC2DC3D881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02" y="2856546"/>
            <a:ext cx="2016225" cy="15460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E26252-3F80-492E-A2F2-C4364708F865}"/>
              </a:ext>
            </a:extLst>
          </p:cNvPr>
          <p:cNvSpPr/>
          <p:nvPr/>
        </p:nvSpPr>
        <p:spPr>
          <a:xfrm>
            <a:off x="2373273" y="990817"/>
            <a:ext cx="2284696" cy="222863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60CF5F-84D3-8E2A-7812-5A1A7758A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4B3E83-7B80-63FA-5EB8-A20FA473CD22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734E1A-DC01-00E2-EE39-78DA3599BE89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132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HS NSS 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223FF8A-8A98-550C-F2EE-5BF11E3B9CA8}"/>
              </a:ext>
            </a:extLst>
          </p:cNvPr>
          <p:cNvSpPr/>
          <p:nvPr/>
        </p:nvSpPr>
        <p:spPr>
          <a:xfrm>
            <a:off x="6384032" y="1661555"/>
            <a:ext cx="6509287" cy="6509287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>
            <a:off x="4612518" y="1663465"/>
            <a:ext cx="2483768" cy="2492896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1FC284C-1261-44ED-8713-41F8E9DF46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9663" y="2452713"/>
            <a:ext cx="2008842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B96E15-F38D-4F2B-BC3B-1E754C49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65" y="4704886"/>
            <a:ext cx="6283499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4E2E6-6D7E-E9B5-E1B1-62B614F858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938" y="6092825"/>
            <a:ext cx="5419725" cy="504825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F121D-A179-3E99-F105-16900877E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731017-C41D-32D8-F67B-5BC271E81A08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FB4548-73C5-9CC7-1DA4-F967A91AED39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7664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Upper graphic and icon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A40D417-7568-B15D-84E5-528AA5CCB765}"/>
              </a:ext>
            </a:extLst>
          </p:cNvPr>
          <p:cNvSpPr/>
          <p:nvPr/>
        </p:nvSpPr>
        <p:spPr>
          <a:xfrm>
            <a:off x="541690" y="2355581"/>
            <a:ext cx="2592467" cy="25924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74AE3C1-BB60-1BD7-7E68-BF8FBB770C2F}"/>
              </a:ext>
            </a:extLst>
          </p:cNvPr>
          <p:cNvSpPr/>
          <p:nvPr/>
        </p:nvSpPr>
        <p:spPr>
          <a:xfrm>
            <a:off x="9200766" y="3999170"/>
            <a:ext cx="3525629" cy="35256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12C03D-00CF-3458-3438-8A9EFC4327BF}"/>
              </a:ext>
            </a:extLst>
          </p:cNvPr>
          <p:cNvSpPr/>
          <p:nvPr/>
        </p:nvSpPr>
        <p:spPr>
          <a:xfrm>
            <a:off x="4158905" y="1414596"/>
            <a:ext cx="4429957" cy="4429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58E428-8830-4420-813B-D789BF8941C2}"/>
              </a:ext>
            </a:extLst>
          </p:cNvPr>
          <p:cNvSpPr/>
          <p:nvPr/>
        </p:nvSpPr>
        <p:spPr>
          <a:xfrm>
            <a:off x="8452908" y="2649246"/>
            <a:ext cx="1963572" cy="191539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5E1E6B-194A-4CCC-BA67-39111B5A941A}"/>
              </a:ext>
            </a:extLst>
          </p:cNvPr>
          <p:cNvSpPr/>
          <p:nvPr/>
        </p:nvSpPr>
        <p:spPr>
          <a:xfrm>
            <a:off x="-819689" y="4026193"/>
            <a:ext cx="1960009" cy="191191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7E148F7-F650-4C99-AD55-DC9BCDF07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52384" y="4768460"/>
            <a:ext cx="2639616" cy="16128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8277CAC-FE02-47D7-8614-EC2DC3D881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02" y="2856546"/>
            <a:ext cx="2016225" cy="15460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4328F02-96CE-4A1E-9B2C-98C0125F8D40}"/>
              </a:ext>
            </a:extLst>
          </p:cNvPr>
          <p:cNvSpPr/>
          <p:nvPr/>
        </p:nvSpPr>
        <p:spPr>
          <a:xfrm>
            <a:off x="2373273" y="990817"/>
            <a:ext cx="2284696" cy="222863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800D427-E5F4-2AA4-C278-07504D4A2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889" y="2081686"/>
            <a:ext cx="4620973" cy="31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5D228-A384-5D7C-4B29-3BB9F9FF74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78B11B-B19A-EA37-1686-FE132B7F8F56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FFC91B-4EE3-370D-5CF0-DFCBB1E64949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2648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Upper graphic and icon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A40D417-7568-B15D-84E5-528AA5CCB765}"/>
              </a:ext>
            </a:extLst>
          </p:cNvPr>
          <p:cNvSpPr/>
          <p:nvPr/>
        </p:nvSpPr>
        <p:spPr>
          <a:xfrm>
            <a:off x="541690" y="2355581"/>
            <a:ext cx="2592467" cy="25924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74AE3C1-BB60-1BD7-7E68-BF8FBB770C2F}"/>
              </a:ext>
            </a:extLst>
          </p:cNvPr>
          <p:cNvSpPr/>
          <p:nvPr/>
        </p:nvSpPr>
        <p:spPr>
          <a:xfrm>
            <a:off x="9200766" y="3999170"/>
            <a:ext cx="3525629" cy="35256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12C03D-00CF-3458-3438-8A9EFC4327BF}"/>
              </a:ext>
            </a:extLst>
          </p:cNvPr>
          <p:cNvSpPr/>
          <p:nvPr/>
        </p:nvSpPr>
        <p:spPr>
          <a:xfrm>
            <a:off x="4158905" y="1414596"/>
            <a:ext cx="4429957" cy="4429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5E1E6B-194A-4CCC-BA67-39111B5A941A}"/>
              </a:ext>
            </a:extLst>
          </p:cNvPr>
          <p:cNvSpPr/>
          <p:nvPr/>
        </p:nvSpPr>
        <p:spPr>
          <a:xfrm>
            <a:off x="-819689" y="4026193"/>
            <a:ext cx="1960009" cy="191191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7E148F7-F650-4C99-AD55-DC9BCDF07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52384" y="4768460"/>
            <a:ext cx="2639616" cy="16128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8277CAC-FE02-47D7-8614-EC2DC3D881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02" y="2856546"/>
            <a:ext cx="2016225" cy="15460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D8C73A-212E-ACA7-0004-94109ED59DD5}"/>
              </a:ext>
            </a:extLst>
          </p:cNvPr>
          <p:cNvGrpSpPr/>
          <p:nvPr/>
        </p:nvGrpSpPr>
        <p:grpSpPr>
          <a:xfrm>
            <a:off x="3403883" y="659574"/>
            <a:ext cx="5940000" cy="5940000"/>
            <a:chOff x="3403883" y="659574"/>
            <a:chExt cx="5940000" cy="5940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D8A01FD-9A8C-8032-E99A-2D7262BB9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158905" y="1373344"/>
              <a:ext cx="4044133" cy="4111311"/>
            </a:xfrm>
            <a:prstGeom prst="rect">
              <a:avLst/>
            </a:prstGeom>
          </p:spPr>
        </p:pic>
        <p:sp>
          <p:nvSpPr>
            <p:cNvPr id="7" name="Circle: Hollow 6">
              <a:extLst>
                <a:ext uri="{FF2B5EF4-FFF2-40B4-BE49-F238E27FC236}">
                  <a16:creationId xmlns:a16="http://schemas.microsoft.com/office/drawing/2014/main" id="{4CF3EA14-857E-EBC8-DB47-D3A33158782B}"/>
                </a:ext>
              </a:extLst>
            </p:cNvPr>
            <p:cNvSpPr/>
            <p:nvPr/>
          </p:nvSpPr>
          <p:spPr>
            <a:xfrm>
              <a:off x="3403883" y="659574"/>
              <a:ext cx="5940000" cy="5940000"/>
            </a:xfrm>
            <a:prstGeom prst="donut">
              <a:avLst>
                <a:gd name="adj" fmla="val 1282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94328F02-96CE-4A1E-9B2C-98C0125F8D40}"/>
              </a:ext>
            </a:extLst>
          </p:cNvPr>
          <p:cNvSpPr/>
          <p:nvPr/>
        </p:nvSpPr>
        <p:spPr>
          <a:xfrm>
            <a:off x="2373273" y="990817"/>
            <a:ext cx="2284696" cy="222863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58E428-8830-4420-813B-D789BF8941C2}"/>
              </a:ext>
            </a:extLst>
          </p:cNvPr>
          <p:cNvSpPr/>
          <p:nvPr/>
        </p:nvSpPr>
        <p:spPr>
          <a:xfrm>
            <a:off x="8452908" y="2649246"/>
            <a:ext cx="1963572" cy="191539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9737E-BD7E-FC73-C79E-671C695CB1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A08314-4FFC-D7AE-F882-268C286C1DCF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B34CD4-45CE-2434-2202-6B6F3EA2BDEC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4303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Upper graphic and icon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A40D417-7568-B15D-84E5-528AA5CCB765}"/>
              </a:ext>
            </a:extLst>
          </p:cNvPr>
          <p:cNvSpPr/>
          <p:nvPr/>
        </p:nvSpPr>
        <p:spPr>
          <a:xfrm>
            <a:off x="541690" y="2355581"/>
            <a:ext cx="2592467" cy="25924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74AE3C1-BB60-1BD7-7E68-BF8FBB770C2F}"/>
              </a:ext>
            </a:extLst>
          </p:cNvPr>
          <p:cNvSpPr/>
          <p:nvPr/>
        </p:nvSpPr>
        <p:spPr>
          <a:xfrm>
            <a:off x="9200766" y="3999170"/>
            <a:ext cx="3525629" cy="35256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112C03D-00CF-3458-3438-8A9EFC4327BF}"/>
              </a:ext>
            </a:extLst>
          </p:cNvPr>
          <p:cNvSpPr/>
          <p:nvPr/>
        </p:nvSpPr>
        <p:spPr>
          <a:xfrm>
            <a:off x="4158905" y="1414596"/>
            <a:ext cx="4429957" cy="44299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58E428-8830-4420-813B-D789BF8941C2}"/>
              </a:ext>
            </a:extLst>
          </p:cNvPr>
          <p:cNvSpPr/>
          <p:nvPr/>
        </p:nvSpPr>
        <p:spPr>
          <a:xfrm>
            <a:off x="8452908" y="2649246"/>
            <a:ext cx="1963572" cy="1915390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5E1E6B-194A-4CCC-BA67-39111B5A941A}"/>
              </a:ext>
            </a:extLst>
          </p:cNvPr>
          <p:cNvSpPr/>
          <p:nvPr/>
        </p:nvSpPr>
        <p:spPr>
          <a:xfrm>
            <a:off x="-819689" y="4026193"/>
            <a:ext cx="1960009" cy="191191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7E148F7-F650-4C99-AD55-DC9BCDF07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52384" y="4768460"/>
            <a:ext cx="2639616" cy="16128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58277CAC-FE02-47D7-8614-EC2DC3D881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02" y="2856546"/>
            <a:ext cx="2016225" cy="15460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4328F02-96CE-4A1E-9B2C-98C0125F8D40}"/>
              </a:ext>
            </a:extLst>
          </p:cNvPr>
          <p:cNvSpPr/>
          <p:nvPr/>
        </p:nvSpPr>
        <p:spPr>
          <a:xfrm>
            <a:off x="2373273" y="990817"/>
            <a:ext cx="2284696" cy="222863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B6DCBC-045F-12A2-AA4B-70C508651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12" y="1080697"/>
            <a:ext cx="4476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DCF097-CD02-83B5-AF9A-1D7DF00FA5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910A27-349F-0997-5FB0-94A64AF270D6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46EDC2A-17A5-2237-32F2-322E383B5078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4631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2DC9-1670-4F2C-9616-E70711414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125" y="6090304"/>
            <a:ext cx="9697077" cy="64421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AA900D-2CB3-4AAB-A29B-220F17BA83EF}"/>
              </a:ext>
            </a:extLst>
          </p:cNvPr>
          <p:cNvSpPr/>
          <p:nvPr/>
        </p:nvSpPr>
        <p:spPr>
          <a:xfrm>
            <a:off x="4946010" y="-3432"/>
            <a:ext cx="2349319" cy="2349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B3027F-0CD8-4403-88D9-B008C2B97512}"/>
              </a:ext>
            </a:extLst>
          </p:cNvPr>
          <p:cNvSpPr/>
          <p:nvPr/>
        </p:nvSpPr>
        <p:spPr>
          <a:xfrm>
            <a:off x="2567608" y="1004681"/>
            <a:ext cx="2349319" cy="2349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FEDB776-767B-456F-8D4C-87F0B4F4B98D}"/>
              </a:ext>
            </a:extLst>
          </p:cNvPr>
          <p:cNvSpPr/>
          <p:nvPr/>
        </p:nvSpPr>
        <p:spPr>
          <a:xfrm>
            <a:off x="2567608" y="3551906"/>
            <a:ext cx="2349319" cy="2349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21A4D0D-559D-4A7D-ADB5-F90915707149}"/>
              </a:ext>
            </a:extLst>
          </p:cNvPr>
          <p:cNvSpPr/>
          <p:nvPr/>
        </p:nvSpPr>
        <p:spPr>
          <a:xfrm>
            <a:off x="7320136" y="1004681"/>
            <a:ext cx="2349319" cy="2349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D03AE55-8FD3-48C8-B97E-4AC25D702655}"/>
              </a:ext>
            </a:extLst>
          </p:cNvPr>
          <p:cNvSpPr/>
          <p:nvPr/>
        </p:nvSpPr>
        <p:spPr>
          <a:xfrm>
            <a:off x="7320136" y="3551906"/>
            <a:ext cx="2349319" cy="2349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2CB4D69-547C-47F4-9DBA-0756CDB16860}"/>
              </a:ext>
            </a:extLst>
          </p:cNvPr>
          <p:cNvSpPr/>
          <p:nvPr/>
        </p:nvSpPr>
        <p:spPr>
          <a:xfrm>
            <a:off x="4943872" y="4461065"/>
            <a:ext cx="2349319" cy="23493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180FC50-8D4E-EE53-8DB5-C35861DD9218}"/>
              </a:ext>
            </a:extLst>
          </p:cNvPr>
          <p:cNvSpPr/>
          <p:nvPr/>
        </p:nvSpPr>
        <p:spPr>
          <a:xfrm>
            <a:off x="3431704" y="1004681"/>
            <a:ext cx="5256584" cy="4896544"/>
          </a:xfrm>
          <a:prstGeom prst="ellipse">
            <a:avLst/>
          </a:prstGeom>
          <a:noFill/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D846737-DA44-99A9-0A22-F0BA8104C7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92028" y="815602"/>
            <a:ext cx="1807943" cy="682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D068AEB-BEC0-12C3-357F-9DF2016FEC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90823" y="1842278"/>
            <a:ext cx="1807943" cy="682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85224A4-D7D0-0045-2096-93CE66EFEF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1258" y="4385088"/>
            <a:ext cx="1807943" cy="682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ECA3AF0B-E942-5A3E-DE31-B0293B6EAB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4560" y="5294247"/>
            <a:ext cx="1807943" cy="682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040C95BF-AAEE-FAC2-7E1E-A67222E3A3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38296" y="4385088"/>
            <a:ext cx="1807943" cy="682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FE97C0C-B69E-9086-E230-E27861E183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12932" y="1837863"/>
            <a:ext cx="1807943" cy="6829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0BE11-7D84-FAEF-612C-B2D4D9407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B9D50A-EBA8-CD7F-8D37-86AE72A3A365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8C284E-DBC1-B5BF-CB34-D2366C0A2938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4831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,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7DB7EBC7-9D4F-06D6-AA08-13B28C3BD703}"/>
              </a:ext>
            </a:extLst>
          </p:cNvPr>
          <p:cNvSpPr/>
          <p:nvPr/>
        </p:nvSpPr>
        <p:spPr>
          <a:xfrm>
            <a:off x="2672226" y="512095"/>
            <a:ext cx="6046151" cy="60461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8112224" y="4218580"/>
            <a:ext cx="2451832" cy="2394813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GB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0C06E3D-CE9D-4FCD-9BF6-2175C91043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5068" y="2963670"/>
            <a:ext cx="4200466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end title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DF485-6978-6589-9EC5-CD92C97CC286}"/>
              </a:ext>
            </a:extLst>
          </p:cNvPr>
          <p:cNvSpPr txBox="1"/>
          <p:nvPr/>
        </p:nvSpPr>
        <p:spPr>
          <a:xfrm>
            <a:off x="263353" y="5714433"/>
            <a:ext cx="2952327" cy="95410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marL="0" algn="l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400" b="0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This was created by the Service Transformation Group which is facilitated by NSS’s Programme Management Services. </a:t>
            </a:r>
            <a:endParaRPr lang="en-GB" sz="1100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306B3C-CBEB-8D4E-02F4-3F7515737B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1CD579-5D08-929E-2495-3DDEE42C59A5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54D8D7-CCDF-1813-DBBD-0E2EF773AF23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89085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C525C-FF5C-2DC6-EF16-839F3DDBC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673617-E346-6AA6-D60A-AF66EB72A2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2683" y="2520000"/>
            <a:ext cx="2340000" cy="1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FECF40-4F87-7089-2002-9A0B56B78D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880000" y="2520000"/>
            <a:ext cx="2880000" cy="28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t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101C64-13A5-C58B-AD45-648E9824E8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0000" y="2520000"/>
            <a:ext cx="2880000" cy="900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/>
          <a:lstStyle/>
          <a:p>
            <a:pPr algn="ctr"/>
            <a:endParaRPr lang="en-GB" dirty="0">
              <a:solidFill>
                <a:srgbClr val="00478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D94BDD-3FFA-609F-9887-48BF3A49F6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00000" y="2520000"/>
            <a:ext cx="2880000" cy="28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b" anchorCtr="0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1F6227-2686-5A62-E06C-E78BF837DE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0000" y="3600000"/>
            <a:ext cx="2880000" cy="18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5720" rIns="90000" bIns="45720" rtlCol="0" anchor="b" anchorCtr="0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8403A0-08D1-7E0C-809A-21108B4691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2683" y="4320000"/>
            <a:ext cx="2340000" cy="1080000"/>
          </a:xfrm>
          <a:prstGeom prst="rect">
            <a:avLst/>
          </a:prstGeom>
          <a:solidFill>
            <a:srgbClr val="CFE5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478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FF9B55-4E30-78F3-0F7E-3CF73FCC8D89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A1766D-5535-95D6-04E1-C22106DFC586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954BB910-FDB3-9C87-FB6C-23F5B3CF1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158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85D1D1F-A7AF-0D8C-9190-6DCD74E5C5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314000" y="118800"/>
            <a:ext cx="6452480" cy="50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>
                <a:latin typeface="Arial Nova" panose="020B05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5D5F7E-769F-87DC-79B5-21FBBA2F6FBB}"/>
              </a:ext>
            </a:extLst>
          </p:cNvPr>
          <p:cNvSpPr txBox="1"/>
          <p:nvPr/>
        </p:nvSpPr>
        <p:spPr>
          <a:xfrm>
            <a:off x="255124" y="64937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C9C1E6-9574-CAE9-1039-7AC15CB4CE3B}"/>
              </a:ext>
            </a:extLst>
          </p:cNvPr>
          <p:cNvCxnSpPr>
            <a:cxnSpLocks/>
          </p:cNvCxnSpPr>
          <p:nvPr/>
        </p:nvCxnSpPr>
        <p:spPr>
          <a:xfrm>
            <a:off x="-113122" y="6749278"/>
            <a:ext cx="325679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735B1BB-C384-1CB8-3456-6A9D02C5F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84000" y="144000"/>
            <a:ext cx="540000" cy="550793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66C26F3E-99B6-60C2-5F5D-88CFE46999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5280" y="619200"/>
            <a:ext cx="6451200" cy="313200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>
              <a:defRPr sz="1200">
                <a:latin typeface="Aptos Light" panose="020B0004020202020204" pitchFamily="34" charset="0"/>
              </a:defRPr>
            </a:lvl2pPr>
            <a:lvl3pPr>
              <a:defRPr sz="1200">
                <a:latin typeface="Aptos Light" panose="020B0004020202020204" pitchFamily="34" charset="0"/>
              </a:defRPr>
            </a:lvl3pPr>
            <a:lvl4pPr>
              <a:defRPr sz="1200">
                <a:latin typeface="Aptos Light" panose="020B0004020202020204" pitchFamily="34" charset="0"/>
              </a:defRPr>
            </a:lvl4pPr>
            <a:lvl5pPr>
              <a:defRPr sz="1200">
                <a:latin typeface="Aptos Light" panose="020B0004020202020204" pitchFamily="34" charset="0"/>
              </a:defRPr>
            </a:lvl5pPr>
          </a:lstStyle>
          <a:p>
            <a:pPr lvl="0"/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6977572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HS NSS 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DE6307F-01C7-D0D2-7FD0-D6AD78515F18}"/>
              </a:ext>
            </a:extLst>
          </p:cNvPr>
          <p:cNvSpPr/>
          <p:nvPr/>
        </p:nvSpPr>
        <p:spPr>
          <a:xfrm>
            <a:off x="2672226" y="512095"/>
            <a:ext cx="6046151" cy="60461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040216" y="4221088"/>
            <a:ext cx="2448272" cy="2420888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D73E647-4D93-44ED-9FA9-7D79FAA5F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398" y="2636912"/>
            <a:ext cx="4587818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612832A-0D47-4EB5-AEDF-9522BBE09B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2398" y="4000500"/>
            <a:ext cx="3649133" cy="427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GB" sz="1600" dirty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b="1" dirty="0">
                <a:solidFill>
                  <a:srgbClr val="004785"/>
                </a:solidFill>
                <a:latin typeface="Arial" pitchFamily="34" charset="0"/>
                <a:cs typeface="Arial" pitchFamily="34" charset="0"/>
              </a:rPr>
              <a:t>Presenter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4785"/>
                </a:solidFill>
                <a:latin typeface="Arial" pitchFamily="34" charset="0"/>
                <a:cs typeface="Arial" pitchFamily="34" charset="0"/>
              </a:rPr>
              <a:t>Title/position (16pt)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550B451-8CBF-4C67-ACF5-76BA7F9FE5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24258" y="4974332"/>
            <a:ext cx="2039031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6A9BB-4A3C-F9F3-B470-4C23199F9D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492E56-BECA-A284-7166-266DED1727DC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4AC22D-B2AF-3682-9B64-A544CDEAE2D6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3576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HS NSS 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6A8417C-A373-2F84-D159-2CA18529AA22}"/>
              </a:ext>
            </a:extLst>
          </p:cNvPr>
          <p:cNvSpPr/>
          <p:nvPr/>
        </p:nvSpPr>
        <p:spPr>
          <a:xfrm>
            <a:off x="3396960" y="504995"/>
            <a:ext cx="6046151" cy="60461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535493" y="4000500"/>
            <a:ext cx="2400267" cy="2376264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6A992DB8-0564-43A1-AE93-68A3CFEB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9398" y="2636912"/>
            <a:ext cx="4321274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265D8C6-2901-49FC-8196-D861121694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59144" y="4731432"/>
            <a:ext cx="203659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F9BB9EC-D554-4789-9287-F41261F34F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1432" y="3928492"/>
            <a:ext cx="3649133" cy="427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GB" sz="1600" dirty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b="1" dirty="0">
                <a:solidFill>
                  <a:srgbClr val="004785"/>
                </a:solidFill>
                <a:latin typeface="Arial" pitchFamily="34" charset="0"/>
                <a:cs typeface="Arial" pitchFamily="34" charset="0"/>
              </a:rPr>
              <a:t>Presenter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4785"/>
                </a:solidFill>
                <a:latin typeface="Arial" pitchFamily="34" charset="0"/>
                <a:cs typeface="Arial" pitchFamily="34" charset="0"/>
              </a:rPr>
              <a:t>Title/position (16pt)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E1D409-B786-BE32-CDCB-CA00BD50AF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9E33C7-81B9-5655-81FB-9B4B4216E0D3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10BC6-D6CD-DDA5-D94F-8D7834167866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0080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HS NSS 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7F2EB355-12B3-D7DB-8521-0DC7ECB0C6EC}"/>
              </a:ext>
            </a:extLst>
          </p:cNvPr>
          <p:cNvSpPr/>
          <p:nvPr/>
        </p:nvSpPr>
        <p:spPr>
          <a:xfrm>
            <a:off x="6305625" y="1916832"/>
            <a:ext cx="6827981" cy="68279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612518" y="1663465"/>
            <a:ext cx="2483768" cy="2492896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743FFEB-8C83-4ADE-B91C-607461313C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8168" y="5320955"/>
            <a:ext cx="3649133" cy="4270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lang="en-GB" sz="1800" b="0" dirty="0" smtClean="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b="1" dirty="0">
                <a:solidFill>
                  <a:srgbClr val="004785"/>
                </a:solidFill>
                <a:latin typeface="Arial" pitchFamily="34" charset="0"/>
                <a:cs typeface="Arial" pitchFamily="34" charset="0"/>
              </a:rPr>
              <a:t>Presenter Name Title/position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1FC284C-1261-44ED-8713-41F8E9DF46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9663" y="2452713"/>
            <a:ext cx="2008842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55F31A-2E57-4A94-ADF9-2C155A3C0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8168" y="4005064"/>
            <a:ext cx="4053049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D222D-2DEC-20FB-36D2-4D692647D7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C10019-75B4-9E9D-21CA-3601DFB12308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E279E7E-88D7-E0F1-37FD-3BB613D1DD54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8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2DC9-1670-4F2C-9616-E70711414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9697077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5B5EFF-C151-CBEB-2C0D-C31AF15EB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11280775" cy="4392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7B5453-5F0E-41A4-D648-15E9B8992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C7223D-F1D4-DC75-9E7F-E2E03631071A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A19B12-7B7A-547F-9499-446FC6845977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4863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HS NSS 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5F31A-2E57-4A94-ADF9-2C155A3C0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73" y="1508550"/>
            <a:ext cx="6283499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A8D4A9-7633-E3CF-9200-0C1B680D4D6F}"/>
              </a:ext>
            </a:extLst>
          </p:cNvPr>
          <p:cNvSpPr/>
          <p:nvPr/>
        </p:nvSpPr>
        <p:spPr>
          <a:xfrm>
            <a:off x="6125479" y="1913688"/>
            <a:ext cx="6722386" cy="67223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83E3BA-7C04-4BA3-2F51-060B79072CEE}"/>
              </a:ext>
            </a:extLst>
          </p:cNvPr>
          <p:cNvSpPr/>
          <p:nvPr/>
        </p:nvSpPr>
        <p:spPr>
          <a:xfrm>
            <a:off x="4012987" y="4047036"/>
            <a:ext cx="2483768" cy="2492896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1FC284C-1261-44ED-8713-41F8E9DF46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816" y="4822309"/>
            <a:ext cx="2008842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D01863-CCA3-8548-BAA9-ED5F6AA56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0973" y="2825052"/>
            <a:ext cx="6059860" cy="6477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28C60-C8B7-971B-BB15-B71BB990D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480" y="1900130"/>
            <a:ext cx="4876859" cy="4957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CD0C7A-7011-43BA-297E-67C46C3EA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C7C8ED-B16B-39C0-C364-488B27228FA2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5B291B2-37A2-836D-2D6A-94E3AAD4E449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1521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NHS NSS 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5F31A-2E57-4A94-ADF9-2C155A3C0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73" y="1508550"/>
            <a:ext cx="6283499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A8D4A9-7633-E3CF-9200-0C1B680D4D6F}"/>
              </a:ext>
            </a:extLst>
          </p:cNvPr>
          <p:cNvSpPr/>
          <p:nvPr/>
        </p:nvSpPr>
        <p:spPr>
          <a:xfrm>
            <a:off x="6125479" y="1913688"/>
            <a:ext cx="6722386" cy="67223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83E3BA-7C04-4BA3-2F51-060B79072CEE}"/>
              </a:ext>
            </a:extLst>
          </p:cNvPr>
          <p:cNvSpPr/>
          <p:nvPr/>
        </p:nvSpPr>
        <p:spPr>
          <a:xfrm>
            <a:off x="4012987" y="4047036"/>
            <a:ext cx="2483768" cy="2492896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1FC284C-1261-44ED-8713-41F8E9DF46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816" y="4822309"/>
            <a:ext cx="2008842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D01863-CCA3-8548-BAA9-ED5F6AA56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0973" y="2825052"/>
            <a:ext cx="6059860" cy="6477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A79288E-AE19-2A0F-DDF3-79856FF2A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696" y="2874949"/>
            <a:ext cx="5933461" cy="403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A7DD51-B0C4-712B-335F-7F1AD43483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33ED1D-5DAE-A08F-7213-AA02C28955EE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EDAB43-082A-CDFC-E443-082972A0547B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0766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NHS NSS 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5F31A-2E57-4A94-ADF9-2C155A3C0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973" y="1508550"/>
            <a:ext cx="6283499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A8D4A9-7633-E3CF-9200-0C1B680D4D6F}"/>
              </a:ext>
            </a:extLst>
          </p:cNvPr>
          <p:cNvSpPr/>
          <p:nvPr/>
        </p:nvSpPr>
        <p:spPr>
          <a:xfrm>
            <a:off x="6125479" y="1913688"/>
            <a:ext cx="6722386" cy="67223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83E3BA-7C04-4BA3-2F51-060B79072CEE}"/>
              </a:ext>
            </a:extLst>
          </p:cNvPr>
          <p:cNvSpPr/>
          <p:nvPr/>
        </p:nvSpPr>
        <p:spPr>
          <a:xfrm>
            <a:off x="4012987" y="4047036"/>
            <a:ext cx="2483768" cy="2492896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1FC284C-1261-44ED-8713-41F8E9DF46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39816" y="4822309"/>
            <a:ext cx="2008842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D01863-CCA3-8548-BAA9-ED5F6AA56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0973" y="2825052"/>
            <a:ext cx="6059860" cy="6477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EF7FFB5-72E0-603A-3575-5BFC52BEE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975" y="2212340"/>
            <a:ext cx="4476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6CFB02-C0E8-E70A-D978-60ABFDB215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ED2296-3F9A-076F-400B-09E31B406FAF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D0AEE8-5898-3718-5069-2B403EC46025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0617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HS NSS 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223FF8A-8A98-550C-F2EE-5BF11E3B9CA8}"/>
              </a:ext>
            </a:extLst>
          </p:cNvPr>
          <p:cNvSpPr/>
          <p:nvPr/>
        </p:nvSpPr>
        <p:spPr>
          <a:xfrm>
            <a:off x="6384032" y="1661555"/>
            <a:ext cx="6509287" cy="65092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612518" y="1663465"/>
            <a:ext cx="2483768" cy="2492896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1FC284C-1261-44ED-8713-41F8E9DF46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69663" y="2452713"/>
            <a:ext cx="2008842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B96E15-F38D-4F2B-BC3B-1E754C49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565" y="4704886"/>
            <a:ext cx="6283499" cy="1143000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4E2E6-6D7E-E9B5-E1B1-62B614F858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938" y="6092825"/>
            <a:ext cx="5419725" cy="504825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582D0F-E447-F0BD-0A6A-926496888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21B6C5-C93F-4AAE-1F7F-D9006021F61A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B74897-0E83-8757-5CE8-7C6EDE5EAF4C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2908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2DC9-1670-4F2C-9616-E70711414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9697077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5B5EFF-C151-CBEB-2C0D-C31AF15EB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11280775" cy="43926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34651C-0AF2-B927-862F-B1D7FF1667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A7A5A0-98A3-9794-3467-0B414891197A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BD455A-3356-FE5D-034D-50611F738A43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3037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99E38BC-0FBF-5BD8-55D7-37978C348AC7}"/>
              </a:ext>
            </a:extLst>
          </p:cNvPr>
          <p:cNvSpPr/>
          <p:nvPr/>
        </p:nvSpPr>
        <p:spPr>
          <a:xfrm>
            <a:off x="-1320824" y="-1755577"/>
            <a:ext cx="10369154" cy="103691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D1CC7-DD1A-E3DF-4072-14B759DEB0F6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2"/>
                </a:solidFill>
              </a:rPr>
              <a:t>Programme Management Services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50A3D0-B4E4-2AFA-5494-D0686F9A4C49}"/>
              </a:ext>
            </a:extLst>
          </p:cNvPr>
          <p:cNvCxnSpPr>
            <a:cxnSpLocks/>
          </p:cNvCxnSpPr>
          <p:nvPr/>
        </p:nvCxnSpPr>
        <p:spPr>
          <a:xfrm>
            <a:off x="-1896888" y="856478"/>
            <a:ext cx="504056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762DC9-1670-4F2C-9616-E70711414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9697077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5B5EFF-C151-CBEB-2C0D-C31AF15EB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11280775" cy="439261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ABF5BD-0DFA-5893-97F0-C4038001B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44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62DC9-1670-4F2C-9616-E70711414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9697077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EA9AEB-154F-BF2F-4ECA-D66AEF8F2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54374F-2134-DA00-0225-A4B5D3DAC173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146CF4-7669-3E95-66FF-45880FE99FFD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2456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HS NSS 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C5A015C-B825-6B0D-31E3-580070AF7054}"/>
              </a:ext>
            </a:extLst>
          </p:cNvPr>
          <p:cNvSpPr/>
          <p:nvPr/>
        </p:nvSpPr>
        <p:spPr>
          <a:xfrm>
            <a:off x="-819116" y="2472313"/>
            <a:ext cx="5256584" cy="52565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647728" y="973862"/>
            <a:ext cx="3960440" cy="3888432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F454049-B46D-4FED-9F2C-6339C393B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5813" y="1874297"/>
            <a:ext cx="2860293" cy="2087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Subtitle, Chapter or Breather Page.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D60F7C-24B8-4AD1-B147-0BE3190DA1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5840" y="6129932"/>
            <a:ext cx="6337300" cy="3587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Headline of presentation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FBA5AE-0BF1-8AA4-F2C1-B7E1B3149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74" y="3220489"/>
            <a:ext cx="4620973" cy="31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59347D-C36B-3921-4954-56CDDAF34D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A1E55-8D05-11C4-E65C-73C9468F5BC8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36AB59-E12F-034C-D4A1-EE370491797D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2319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HS NSS 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C5A015C-B825-6B0D-31E3-580070AF7054}"/>
              </a:ext>
            </a:extLst>
          </p:cNvPr>
          <p:cNvSpPr/>
          <p:nvPr/>
        </p:nvSpPr>
        <p:spPr>
          <a:xfrm>
            <a:off x="-819116" y="2472313"/>
            <a:ext cx="5256584" cy="52565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647728" y="973862"/>
            <a:ext cx="3960440" cy="3888432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F454049-B46D-4FED-9F2C-6339C393B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5813" y="1874297"/>
            <a:ext cx="2860293" cy="2087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Subtitle, Chapter or Breather Page.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D60F7C-24B8-4AD1-B147-0BE3190DA1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5840" y="6129932"/>
            <a:ext cx="6337300" cy="3587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Headline of 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4EB5AC-CB0A-8106-1E8A-BA248D4E1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900130"/>
            <a:ext cx="4876859" cy="49578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9367BC-3CB2-5A37-417D-D2AF1626C2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BAF180-1EF4-47C3-F347-09F7E4EB4671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2C7112-A2AC-B71D-C16D-293C2317CBAD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4464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HS NSS 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C5A015C-B825-6B0D-31E3-580070AF7054}"/>
              </a:ext>
            </a:extLst>
          </p:cNvPr>
          <p:cNvSpPr/>
          <p:nvPr/>
        </p:nvSpPr>
        <p:spPr>
          <a:xfrm>
            <a:off x="-819116" y="2472313"/>
            <a:ext cx="5256584" cy="52565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647728" y="973862"/>
            <a:ext cx="3960440" cy="3888432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F454049-B46D-4FED-9F2C-6339C393B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5813" y="1874297"/>
            <a:ext cx="2860293" cy="2087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Subtitle, Chapter or Breather Page.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D60F7C-24B8-4AD1-B147-0BE3190DA1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5840" y="6129932"/>
            <a:ext cx="6337300" cy="3587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Headline of presentation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C19ECC-8D67-C4CD-7BF4-D2D35A7F7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37" y="2181860"/>
            <a:ext cx="4476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2DCC06-09C0-EB4C-0D48-823AFC0B2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840036-947C-4717-AAEF-FC871BA3715C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F6FDD2-A35B-A4FD-58BF-0CBA1428F4DA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51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399E38BC-0FBF-5BD8-55D7-37978C348AC7}"/>
              </a:ext>
            </a:extLst>
          </p:cNvPr>
          <p:cNvSpPr/>
          <p:nvPr/>
        </p:nvSpPr>
        <p:spPr>
          <a:xfrm>
            <a:off x="-1320824" y="-1755577"/>
            <a:ext cx="10369154" cy="10369154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2D1CC7-DD1A-E3DF-4072-14B759DEB0F6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2"/>
                </a:solidFill>
              </a:rPr>
              <a:t>Programme Management Services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A50A3D0-B4E4-2AFA-5494-D0686F9A4C49}"/>
              </a:ext>
            </a:extLst>
          </p:cNvPr>
          <p:cNvCxnSpPr>
            <a:cxnSpLocks/>
          </p:cNvCxnSpPr>
          <p:nvPr/>
        </p:nvCxnSpPr>
        <p:spPr>
          <a:xfrm>
            <a:off x="-1896888" y="856478"/>
            <a:ext cx="504056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762DC9-1670-4F2C-9616-E70711414E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9697077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5B5EFF-C151-CBEB-2C0D-C31AF15EB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11280775" cy="439261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Clr>
                <a:schemeClr val="accent3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83DE5F-5DC4-4A6E-75EA-5BAD87EB11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5725"/>
            <a:ext cx="1137356" cy="1158035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CEBDB1-4ED7-36E9-5489-5876CE09B882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accent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61869A-7502-34EC-6750-3E62EBC6308D}"/>
              </a:ext>
            </a:extLst>
          </p:cNvPr>
          <p:cNvCxnSpPr>
            <a:cxnSpLocks/>
          </p:cNvCxnSpPr>
          <p:nvPr/>
        </p:nvCxnSpPr>
        <p:spPr>
          <a:xfrm>
            <a:off x="-113122" y="856478"/>
            <a:ext cx="32567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4139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NHS NSS 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C5A015C-B825-6B0D-31E3-580070AF7054}"/>
              </a:ext>
            </a:extLst>
          </p:cNvPr>
          <p:cNvSpPr/>
          <p:nvPr/>
        </p:nvSpPr>
        <p:spPr>
          <a:xfrm>
            <a:off x="-819116" y="2472313"/>
            <a:ext cx="5256584" cy="52565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3647728" y="973862"/>
            <a:ext cx="3960440" cy="3888432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F454049-B46D-4FED-9F2C-6339C393BB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15813" y="1874297"/>
            <a:ext cx="2860293" cy="208756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Subtitle, Chapter or Breather Page.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46D60F7C-24B8-4AD1-B147-0BE3190DA1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5840" y="6129932"/>
            <a:ext cx="6337300" cy="3587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Headline of 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14C719-1976-AF42-96F2-F2C32D3165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AFEF63-DB1B-5393-745A-E7DFBA003885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08F2EE-1D53-A287-F784-F59A90FA1EDA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6571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HS NSS 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F09DF2C-B383-C5F0-A5CD-01A8CFDEFEC6}"/>
              </a:ext>
            </a:extLst>
          </p:cNvPr>
          <p:cNvSpPr/>
          <p:nvPr/>
        </p:nvSpPr>
        <p:spPr>
          <a:xfrm>
            <a:off x="334433" y="1844824"/>
            <a:ext cx="4248472" cy="42484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-144693" y="1124744"/>
            <a:ext cx="1626599" cy="158515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7421C-D032-4BD7-BEC6-929917EDB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8929" y="1938527"/>
            <a:ext cx="7057711" cy="91398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78F6E7-D0D4-4C2A-BE10-5A10BCD67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9856" y="3039889"/>
            <a:ext cx="7057711" cy="3773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•"/>
              <a:defRPr lang="en-US" sz="2400" dirty="0" smtClean="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̶"/>
              <a:defRPr lang="en-US" sz="2000" dirty="0" smtClean="0"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dirty="0" smtClean="0"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Wingdings" panose="05000000000000000000" pitchFamily="2" charset="2"/>
              <a:buChar char="Ø"/>
              <a:defRPr lang="en-GB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699C72-7776-478C-7FDE-791037BDC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1900130"/>
            <a:ext cx="4876859" cy="4957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142717-1114-5028-E70B-BF9876FE51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811DF0-9C72-A9BD-9BA1-F988193B34A7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52349C-C674-D5A0-0520-8D8D288D5363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3372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HS NSS 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F09DF2C-B383-C5F0-A5CD-01A8CFDEFEC6}"/>
              </a:ext>
            </a:extLst>
          </p:cNvPr>
          <p:cNvSpPr/>
          <p:nvPr/>
        </p:nvSpPr>
        <p:spPr>
          <a:xfrm>
            <a:off x="334433" y="1844824"/>
            <a:ext cx="4248472" cy="42484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-144693" y="1124744"/>
            <a:ext cx="1626599" cy="158515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7421C-D032-4BD7-BEC6-929917EDB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8929" y="1938527"/>
            <a:ext cx="7057711" cy="91398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78F6E7-D0D4-4C2A-BE10-5A10BCD67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9856" y="3039889"/>
            <a:ext cx="7057711" cy="3773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•"/>
              <a:defRPr lang="en-US" sz="2400" dirty="0" smtClean="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̶"/>
              <a:defRPr lang="en-US" sz="2000" dirty="0" smtClean="0"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dirty="0" smtClean="0"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Wingdings" panose="05000000000000000000" pitchFamily="2" charset="2"/>
              <a:buChar char="Ø"/>
              <a:defRPr lang="en-GB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4BA19FE-BB0A-C351-6F71-3116E9BFD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82" y="2204489"/>
            <a:ext cx="4620973" cy="31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FB72E6-E2BD-BEFB-7D22-BBE11E949A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A9D742-B8FA-9446-A154-6154463C5A95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C85AC8-D4AD-61CD-E42A-9F05665B394F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85562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NHS NSS 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0F09DF2C-B383-C5F0-A5CD-01A8CFDEFEC6}"/>
              </a:ext>
            </a:extLst>
          </p:cNvPr>
          <p:cNvSpPr/>
          <p:nvPr/>
        </p:nvSpPr>
        <p:spPr>
          <a:xfrm>
            <a:off x="334433" y="1844824"/>
            <a:ext cx="4248472" cy="42484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-144693" y="1124744"/>
            <a:ext cx="1626599" cy="158515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7421C-D032-4BD7-BEC6-929917EDB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8929" y="1938527"/>
            <a:ext cx="7057711" cy="91398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C78F6E7-D0D4-4C2A-BE10-5A10BCD677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9856" y="3039889"/>
            <a:ext cx="7057711" cy="37734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•"/>
              <a:defRPr lang="en-US" sz="2400" dirty="0" smtClean="0">
                <a:solidFill>
                  <a:schemeClr val="bg1"/>
                </a:solidFill>
              </a:defRPr>
            </a:lvl2pPr>
            <a:lvl3pPr marL="1143000" indent="-228600">
              <a:buClr>
                <a:schemeClr val="bg1"/>
              </a:buClr>
              <a:buFont typeface="Arial" panose="020B0604020202020204" pitchFamily="34" charset="0"/>
              <a:buChar char="̶"/>
              <a:defRPr lang="en-US" sz="2000" dirty="0" smtClean="0">
                <a:solidFill>
                  <a:schemeClr val="bg1"/>
                </a:solidFill>
              </a:defRPr>
            </a:lvl3pPr>
            <a:lvl4pPr marL="1600200" indent="-228600">
              <a:buClr>
                <a:schemeClr val="bg1"/>
              </a:buClr>
              <a:buFont typeface="Courier New" panose="02070309020205020404" pitchFamily="49" charset="0"/>
              <a:buChar char="o"/>
              <a:defRPr lang="en-US" sz="1800" dirty="0" smtClean="0">
                <a:solidFill>
                  <a:schemeClr val="bg1"/>
                </a:solidFill>
              </a:defRPr>
            </a:lvl4pPr>
            <a:lvl5pPr marL="2057400" indent="-228600">
              <a:buClr>
                <a:schemeClr val="bg1"/>
              </a:buClr>
              <a:buFont typeface="Wingdings" panose="05000000000000000000" pitchFamily="2" charset="2"/>
              <a:buChar char="Ø"/>
              <a:defRPr lang="en-GB" sz="16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BBA2AC-8EA6-63BF-9810-2725B28D1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79" y="1917322"/>
            <a:ext cx="3897653" cy="431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39F66-6F2D-7A1F-CB5A-7426250A53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E59263-2EFE-3527-C672-2867ED20CF86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15564C-CD3B-EECF-D20A-3DD0B0597758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68212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upp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A09779D-42E5-C05F-9FC3-C199EAF87363}"/>
              </a:ext>
            </a:extLst>
          </p:cNvPr>
          <p:cNvSpPr/>
          <p:nvPr/>
        </p:nvSpPr>
        <p:spPr>
          <a:xfrm>
            <a:off x="6816080" y="1484784"/>
            <a:ext cx="4608512" cy="4608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0A31B8-DF43-47F0-A336-5036D83DBFEF}"/>
              </a:ext>
            </a:extLst>
          </p:cNvPr>
          <p:cNvSpPr/>
          <p:nvPr/>
        </p:nvSpPr>
        <p:spPr>
          <a:xfrm>
            <a:off x="10200456" y="4869160"/>
            <a:ext cx="2602641" cy="252001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3189AC-2169-42A8-9611-45AEF7D71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6144683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6D3C8-C0E2-232D-2603-FD758DB51A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6143625" cy="4176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DEDCB5-CBB8-2EB5-CF69-A6F08AC2D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766" y="2232960"/>
            <a:ext cx="4620973" cy="31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5187B1-C5F1-ECDE-65CF-4E538D4702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1BD14F-E8BC-46E5-2343-53DD52680162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0E08E-A2D9-56D1-FD15-4A18A2D6C9ED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3002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ide upp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A09779D-42E5-C05F-9FC3-C199EAF87363}"/>
              </a:ext>
            </a:extLst>
          </p:cNvPr>
          <p:cNvSpPr/>
          <p:nvPr/>
        </p:nvSpPr>
        <p:spPr>
          <a:xfrm>
            <a:off x="6816080" y="1484784"/>
            <a:ext cx="4608512" cy="4608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0A31B8-DF43-47F0-A336-5036D83DBFEF}"/>
              </a:ext>
            </a:extLst>
          </p:cNvPr>
          <p:cNvSpPr/>
          <p:nvPr/>
        </p:nvSpPr>
        <p:spPr>
          <a:xfrm>
            <a:off x="10200456" y="4869160"/>
            <a:ext cx="2602641" cy="252001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3189AC-2169-42A8-9611-45AEF7D71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6144683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6D3C8-C0E2-232D-2603-FD758DB51A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6143625" cy="4176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6BD350-F649-E539-E482-F266ACFEE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41" y="1900130"/>
            <a:ext cx="4876859" cy="49578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EB4779C-5C64-DD94-5A68-8AC5AF8069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CEECC8-8749-D6DC-51FF-31C4E83D3BD0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0439D8-3011-9A6B-C648-1F224BC7288E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6740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ide upp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A09779D-42E5-C05F-9FC3-C199EAF87363}"/>
              </a:ext>
            </a:extLst>
          </p:cNvPr>
          <p:cNvSpPr/>
          <p:nvPr/>
        </p:nvSpPr>
        <p:spPr>
          <a:xfrm>
            <a:off x="6816080" y="1484784"/>
            <a:ext cx="4608512" cy="4608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D0A31B8-DF43-47F0-A336-5036D83DBFEF}"/>
              </a:ext>
            </a:extLst>
          </p:cNvPr>
          <p:cNvSpPr/>
          <p:nvPr/>
        </p:nvSpPr>
        <p:spPr>
          <a:xfrm>
            <a:off x="10200456" y="4869160"/>
            <a:ext cx="2602641" cy="2520017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3189AC-2169-42A8-9611-45AEF7D714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6144683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6D3C8-C0E2-232D-2603-FD758DB51A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6143625" cy="41767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9E5EA5-31D8-8FB3-9FBD-1190D16D4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51" y="1284288"/>
            <a:ext cx="4476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83E967-3F66-0F12-691A-3D8E34266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6782BE-EDD1-B40D-63CB-095A546DCB4E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BB0D0C-331F-4EFC-4001-3F914D0DA2D7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50689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8A76D4C-5D64-9C5E-CCBC-999C229ED171}"/>
              </a:ext>
            </a:extLst>
          </p:cNvPr>
          <p:cNvSpPr/>
          <p:nvPr/>
        </p:nvSpPr>
        <p:spPr>
          <a:xfrm>
            <a:off x="7317297" y="2047999"/>
            <a:ext cx="5760222" cy="57602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0380B4-2E1B-4CC1-92FF-44CC675F6D6E}"/>
              </a:ext>
            </a:extLst>
          </p:cNvPr>
          <p:cNvSpPr/>
          <p:nvPr/>
        </p:nvSpPr>
        <p:spPr>
          <a:xfrm>
            <a:off x="5519936" y="5733256"/>
            <a:ext cx="2640293" cy="2592288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BDFEEE-4E73-4399-832B-246C0A63B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6144683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D05E4-62A5-5525-4448-3E3F1983C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6143625" cy="37925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B3E2744-6313-E209-8861-2252A8A13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027" y="3271289"/>
            <a:ext cx="4620973" cy="314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FA8CF7-3C53-5036-DE24-2DD074827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B0A9B8-847B-AE72-03B5-8824BDD1C2EC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0EADDC-2E50-ED67-8C9D-7B44FD8D4506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8398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8A76D4C-5D64-9C5E-CCBC-999C229ED171}"/>
              </a:ext>
            </a:extLst>
          </p:cNvPr>
          <p:cNvSpPr/>
          <p:nvPr/>
        </p:nvSpPr>
        <p:spPr>
          <a:xfrm>
            <a:off x="7317297" y="2047999"/>
            <a:ext cx="5760222" cy="57602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0380B4-2E1B-4CC1-92FF-44CC675F6D6E}"/>
              </a:ext>
            </a:extLst>
          </p:cNvPr>
          <p:cNvSpPr/>
          <p:nvPr/>
        </p:nvSpPr>
        <p:spPr>
          <a:xfrm>
            <a:off x="5519936" y="5733256"/>
            <a:ext cx="2640293" cy="2592288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BDFEEE-4E73-4399-832B-246C0A63B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6144683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D05E4-62A5-5525-4448-3E3F1983C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6143625" cy="37925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B070AF-039F-8D5F-4FB0-0ABB7A198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41" y="1900130"/>
            <a:ext cx="4876859" cy="49578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FB8EF1-44F5-567C-8CB3-C3A090F39B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9C0428-35C8-20FA-0B2E-7D1781E4BB0E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4D80FB-2743-81FC-663E-AC2E21CC93D2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672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8A76D4C-5D64-9C5E-CCBC-999C229ED171}"/>
              </a:ext>
            </a:extLst>
          </p:cNvPr>
          <p:cNvSpPr/>
          <p:nvPr/>
        </p:nvSpPr>
        <p:spPr>
          <a:xfrm>
            <a:off x="7317297" y="2047999"/>
            <a:ext cx="5760222" cy="576022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0380B4-2E1B-4CC1-92FF-44CC675F6D6E}"/>
              </a:ext>
            </a:extLst>
          </p:cNvPr>
          <p:cNvSpPr/>
          <p:nvPr/>
        </p:nvSpPr>
        <p:spPr>
          <a:xfrm>
            <a:off x="5519936" y="5733256"/>
            <a:ext cx="2640293" cy="2592288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b="1" dirty="0">
              <a:latin typeface="Helvetica" pitchFamily="2" charset="0"/>
              <a:cs typeface="Arial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9BDFEEE-4E73-4399-832B-246C0A63BE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04229"/>
            <a:ext cx="6144683" cy="9549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D05E4-62A5-5525-4448-3E3F1983C2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2060575"/>
            <a:ext cx="6143625" cy="37925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EFE7B3-BCBF-1A2B-B46E-5F6104C6C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033" y="1959151"/>
            <a:ext cx="447675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8F1565-79FE-941F-64F1-78590E67E1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04512" y="324702"/>
            <a:ext cx="1137356" cy="1160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45319E-BBE2-FF2A-6E1D-58CF6B35C296}"/>
              </a:ext>
            </a:extLst>
          </p:cNvPr>
          <p:cNvSpPr txBox="1"/>
          <p:nvPr/>
        </p:nvSpPr>
        <p:spPr>
          <a:xfrm>
            <a:off x="255124" y="600943"/>
            <a:ext cx="3176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dirty="0">
                <a:solidFill>
                  <a:schemeClr val="bg1"/>
                </a:solidFill>
              </a:rPr>
              <a:t>Programme Management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E0A17E-A977-E487-AD3E-6B8E3FAAA2E7}"/>
              </a:ext>
            </a:extLst>
          </p:cNvPr>
          <p:cNvCxnSpPr>
            <a:cxnSpLocks/>
          </p:cNvCxnSpPr>
          <p:nvPr/>
        </p:nvCxnSpPr>
        <p:spPr>
          <a:xfrm>
            <a:off x="0" y="856478"/>
            <a:ext cx="314367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7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97.xml"/><Relationship Id="rId34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33" Type="http://schemas.openxmlformats.org/officeDocument/2006/relationships/slideLayout" Target="../slideLayouts/slideLayout109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29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32" Type="http://schemas.openxmlformats.org/officeDocument/2006/relationships/slideLayout" Target="../slideLayouts/slideLayout108.xml"/><Relationship Id="rId37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28" Type="http://schemas.openxmlformats.org/officeDocument/2006/relationships/slideLayout" Target="../slideLayouts/slideLayout104.xml"/><Relationship Id="rId36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31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slideLayout" Target="../slideLayouts/slideLayout103.xml"/><Relationship Id="rId30" Type="http://schemas.openxmlformats.org/officeDocument/2006/relationships/slideLayout" Target="../slideLayouts/slideLayout106.xml"/><Relationship Id="rId35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1B718F1C-267C-4AFB-A0F6-2543359B4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1004229"/>
            <a:ext cx="10273141" cy="954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86EC65-3993-44EC-8067-60A619EF7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71" y="2164311"/>
            <a:ext cx="10922429" cy="4012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748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  <p:sldLayoutId id="2147483743" r:id="rId23"/>
    <p:sldLayoutId id="2147483744" r:id="rId24"/>
    <p:sldLayoutId id="2147483745" r:id="rId25"/>
    <p:sldLayoutId id="2147483746" r:id="rId26"/>
    <p:sldLayoutId id="2147483747" r:id="rId27"/>
    <p:sldLayoutId id="2147483748" r:id="rId28"/>
    <p:sldLayoutId id="2147483749" r:id="rId29"/>
    <p:sldLayoutId id="2147483750" r:id="rId30"/>
    <p:sldLayoutId id="2147483751" r:id="rId31"/>
    <p:sldLayoutId id="2147483752" r:id="rId32"/>
    <p:sldLayoutId id="2147483753" r:id="rId33"/>
    <p:sldLayoutId id="2147483754" r:id="rId34"/>
    <p:sldLayoutId id="2147483755" r:id="rId35"/>
    <p:sldLayoutId id="2147483756" r:id="rId36"/>
    <p:sldLayoutId id="2147483757" r:id="rId37"/>
    <p:sldLayoutId id="2147483758" r:id="rId38"/>
    <p:sldLayoutId id="2147483759" r:id="rId39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anose="020B0604020202020204" pitchFamily="34" charset="0"/>
        <a:buChar char="‒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Courier New" panose="02070309020205020404" pitchFamily="49" charset="0"/>
        <a:buChar char="o"/>
        <a:defRPr sz="18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anose="05000000000000000000" pitchFamily="2" charset="2"/>
        <a:buChar char="Ø"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DB8E40-0EA3-D38A-6342-59F85B91C0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1B718F1C-267C-4AFB-A0F6-2543359B4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1004229"/>
            <a:ext cx="10922429" cy="954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86EC65-3993-44EC-8067-60A619EF7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71" y="2164311"/>
            <a:ext cx="10922429" cy="4012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29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  <p:sldLayoutId id="2147483790" r:id="rId30"/>
    <p:sldLayoutId id="2147483791" r:id="rId31"/>
    <p:sldLayoutId id="2147483792" r:id="rId32"/>
    <p:sldLayoutId id="2147483793" r:id="rId33"/>
    <p:sldLayoutId id="2147483794" r:id="rId34"/>
    <p:sldLayoutId id="2147483795" r:id="rId35"/>
    <p:sldLayoutId id="2147483796" r:id="rId36"/>
    <p:sldLayoutId id="2147483797" r:id="rId37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anose="020B0604020202020204" pitchFamily="34" charset="0"/>
        <a:buChar char="‒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anose="05000000000000000000" pitchFamily="2" charset="2"/>
        <a:buChar char="Ø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DB8E40-0EA3-D38A-6342-59F85B91C0B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1B718F1C-267C-4AFB-A0F6-2543359B4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71" y="1004229"/>
            <a:ext cx="10922429" cy="9549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86EC65-3993-44EC-8067-60A619EF7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371" y="2164311"/>
            <a:ext cx="10922429" cy="4012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02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bg1"/>
        </a:buClr>
        <a:buFont typeface="Arial" panose="020B0604020202020204" pitchFamily="34" charset="0"/>
        <a:buChar char="‒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1"/>
        </a:buClr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bg1"/>
        </a:buClr>
        <a:buFont typeface="Wingdings" panose="05000000000000000000" pitchFamily="2" charset="2"/>
        <a:buChar char="Ø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D4D4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83CAC59-5AFF-5054-5476-5646E0AF60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36000" y="3815999"/>
            <a:ext cx="3060000" cy="1764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en-GB" sz="1100" dirty="0">
              <a:solidFill>
                <a:schemeClr val="tx2"/>
              </a:solidFill>
              <a:latin typeface="Arial Nova" panose="020B05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F4960CA-2883-D221-0969-57C3A8925F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36000" y="5832000"/>
            <a:ext cx="3060000" cy="900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en-GB" sz="1100" dirty="0">
              <a:solidFill>
                <a:schemeClr val="tx2"/>
              </a:solidFill>
              <a:latin typeface="Arial Nova" panose="020B05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09B3F52-9EE2-45B7-EC89-3AB786DD7A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098079" y="5925600"/>
            <a:ext cx="720000" cy="720000"/>
          </a:xfrm>
          <a:prstGeom prst="ellipse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dirty="0">
                <a:solidFill>
                  <a:srgbClr val="4D4D4D"/>
                </a:solidFill>
              </a:rPr>
              <a:t>Design</a:t>
            </a:r>
          </a:p>
          <a:p>
            <a:pPr algn="ctr"/>
            <a:r>
              <a:rPr lang="en-GB" sz="900" dirty="0">
                <a:solidFill>
                  <a:srgbClr val="4D4D4D"/>
                </a:solidFill>
              </a:rPr>
              <a:t>Marathon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582CAAD-66A1-E020-F423-1169E108A2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75039" y="5925600"/>
            <a:ext cx="720000" cy="720000"/>
          </a:xfrm>
          <a:prstGeom prst="ellipse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dirty="0">
                <a:solidFill>
                  <a:srgbClr val="4D4D4D"/>
                </a:solidFill>
              </a:rPr>
              <a:t>Design</a:t>
            </a:r>
          </a:p>
          <a:p>
            <a:pPr algn="ctr"/>
            <a:r>
              <a:rPr lang="en-GB" sz="900" dirty="0">
                <a:solidFill>
                  <a:srgbClr val="4D4D4D"/>
                </a:solidFill>
              </a:rPr>
              <a:t>Sprint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B3CB9DF-AAA0-20AE-1A14-0A8333CF4E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0000" y="5220000"/>
            <a:ext cx="1980000" cy="1512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2"/>
              </a:solidFill>
              <a:latin typeface="Arial Nova" panose="020B05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2E8D7C-85B6-ECF8-95C1-8ABF477790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000" y="1224000"/>
            <a:ext cx="3492000" cy="720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GB" sz="1100">
                <a:solidFill>
                  <a:srgbClr val="292929"/>
                </a:solidFill>
                <a:ea typeface="+mn-lt"/>
                <a:cs typeface="+mn-lt"/>
              </a:rPr>
              <a:t>Insert text </a:t>
            </a:r>
          </a:p>
          <a:p>
            <a:endParaRPr lang="en-GB" sz="1100">
              <a:solidFill>
                <a:schemeClr val="tx2"/>
              </a:solidFill>
              <a:cs typeface="Calibri Light"/>
            </a:endParaRPr>
          </a:p>
          <a:p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C56198-1B98-88E2-6667-2EBCC78733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000" y="2196000"/>
            <a:ext cx="3492000" cy="2340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GB" sz="1100" dirty="0">
                <a:solidFill>
                  <a:srgbClr val="292929"/>
                </a:solidFill>
                <a:ea typeface="+mn-lt"/>
                <a:cs typeface="+mn-lt"/>
              </a:rPr>
              <a:t>Insert text </a:t>
            </a:r>
          </a:p>
          <a:p>
            <a:endParaRPr lang="en-GB" sz="1100" dirty="0">
              <a:solidFill>
                <a:srgbClr val="000000"/>
              </a:solidFill>
              <a:cs typeface="Calibri" panose="020F0502020204030204"/>
            </a:endParaRPr>
          </a:p>
          <a:p>
            <a:pPr algn="ctr"/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F3CF29-7DAB-7C34-2C22-DAAA119848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000" y="972000"/>
            <a:ext cx="3492000" cy="252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latin typeface="+mj-lt"/>
              </a:rPr>
              <a:t>Problem Statement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8792D2-1665-1BC9-8111-7D507B7276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000" y="1944000"/>
            <a:ext cx="3492000" cy="252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latin typeface="+mj-lt"/>
              </a:rPr>
              <a:t>Why is this a problem?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FC1DF1-674E-85EE-4578-3A427D9BAD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68000" y="1224000"/>
            <a:ext cx="3060000" cy="1692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GB" sz="1100">
                <a:solidFill>
                  <a:srgbClr val="292929"/>
                </a:solidFill>
                <a:cs typeface="Calibri Light"/>
              </a:rPr>
              <a:t>Insert text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D00D8F-1362-E7A1-A657-CC58EB1706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68000" y="3168000"/>
            <a:ext cx="3060000" cy="1800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GB" sz="1100">
                <a:solidFill>
                  <a:srgbClr val="292929"/>
                </a:solidFill>
                <a:ea typeface="+mn-lt"/>
                <a:cs typeface="+mn-lt"/>
              </a:rPr>
              <a:t>Insert text </a:t>
            </a:r>
          </a:p>
          <a:p>
            <a:endParaRPr lang="en-GB" sz="1100">
              <a:solidFill>
                <a:schemeClr val="tx2"/>
              </a:solidFill>
              <a:cs typeface="Calibri Light"/>
            </a:endParaRPr>
          </a:p>
          <a:p>
            <a:endParaRPr lang="en-GB" sz="1100" dirty="0">
              <a:solidFill>
                <a:srgbClr val="292929"/>
              </a:solidFill>
              <a:cs typeface="Calibri"/>
            </a:endParaRPr>
          </a:p>
          <a:p>
            <a:endParaRPr lang="en-GB" sz="1100" dirty="0">
              <a:solidFill>
                <a:schemeClr val="tx2"/>
              </a:solidFill>
            </a:endParaRPr>
          </a:p>
          <a:p>
            <a:pPr algn="ctr"/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E47862-6717-E257-4EB6-F665DDFE14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68000" y="2916000"/>
            <a:ext cx="3060000" cy="252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latin typeface="+mj-lt"/>
              </a:rPr>
              <a:t>Project Opportunities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5C971B7-A20D-5D16-87D6-4FE2629004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68000" y="972000"/>
            <a:ext cx="3060000" cy="252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latin typeface="+mj-lt"/>
              </a:rPr>
              <a:t>Project Barriers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6329C0-BC86-4E39-CD8C-15D24C1B3AF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0000" y="1368000"/>
            <a:ext cx="1980000" cy="3600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GB" sz="1100" dirty="0">
              <a:solidFill>
                <a:schemeClr val="tx2"/>
              </a:solidFill>
              <a:latin typeface="Arial Nova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1AE97D-C7DA-A09B-D7F7-23A477D8B5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0000" y="972000"/>
            <a:ext cx="1980000" cy="396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solidFill>
                  <a:schemeClr val="bg1"/>
                </a:solidFill>
                <a:latin typeface="+mj-lt"/>
              </a:rPr>
              <a:t>Who The Problem Most Affects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99C582-8702-C7A0-00D2-C5C7D49B6C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780000" y="4968000"/>
            <a:ext cx="1980000" cy="252000"/>
          </a:xfrm>
          <a:prstGeom prst="rect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solidFill>
                  <a:schemeClr val="bg1"/>
                </a:solidFill>
                <a:latin typeface="+mj-lt"/>
              </a:rPr>
              <a:t>Who The Problem Benefits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B5C95F-246E-6F26-A0F2-88BDF4FF9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35999" y="3564000"/>
            <a:ext cx="3060000" cy="252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latin typeface="+mj-lt"/>
              </a:rPr>
              <a:t>Problem Map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37897A-CD15-53E1-FAA6-56E24084C307}"/>
              </a:ext>
            </a:extLst>
          </p:cNvPr>
          <p:cNvGrpSpPr/>
          <p:nvPr/>
        </p:nvGrpSpPr>
        <p:grpSpPr>
          <a:xfrm>
            <a:off x="9156314" y="3986864"/>
            <a:ext cx="2794105" cy="1350271"/>
            <a:chOff x="9285847" y="3955383"/>
            <a:chExt cx="2794105" cy="1350271"/>
          </a:xfrm>
        </p:grpSpPr>
        <p:sp>
          <p:nvSpPr>
            <p:cNvPr id="3" name="Arrow: Pentagon 2">
              <a:extLst>
                <a:ext uri="{FF2B5EF4-FFF2-40B4-BE49-F238E27FC236}">
                  <a16:creationId xmlns:a16="http://schemas.microsoft.com/office/drawing/2014/main" id="{FCE3BA76-1C2D-757C-A5AC-7A8B9876429D}"/>
                </a:ext>
              </a:extLst>
            </p:cNvPr>
            <p:cNvSpPr/>
            <p:nvPr/>
          </p:nvSpPr>
          <p:spPr>
            <a:xfrm>
              <a:off x="10965243" y="4358258"/>
              <a:ext cx="1114709" cy="587256"/>
            </a:xfrm>
            <a:prstGeom prst="homePlate">
              <a:avLst>
                <a:gd name="adj" fmla="val 18981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GB" sz="1200" dirty="0"/>
                <a:t>Too specific</a:t>
              </a:r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1E036E40-FAFA-1C19-C5F7-04EEBAE8D575}"/>
                </a:ext>
              </a:extLst>
            </p:cNvPr>
            <p:cNvSpPr>
              <a:spLocks/>
            </p:cNvSpPr>
            <p:nvPr/>
          </p:nvSpPr>
          <p:spPr>
            <a:xfrm rot="5400000">
              <a:off x="9030112" y="4268150"/>
              <a:ext cx="1256867" cy="745398"/>
            </a:xfrm>
            <a:custGeom>
              <a:avLst/>
              <a:gdLst>
                <a:gd name="connsiteX0" fmla="*/ 0 w 1071056"/>
                <a:gd name="connsiteY0" fmla="*/ 547911 h 547911"/>
                <a:gd name="connsiteX1" fmla="*/ 136978 w 1071056"/>
                <a:gd name="connsiteY1" fmla="*/ 0 h 547911"/>
                <a:gd name="connsiteX2" fmla="*/ 934078 w 1071056"/>
                <a:gd name="connsiteY2" fmla="*/ 0 h 547911"/>
                <a:gd name="connsiteX3" fmla="*/ 1071056 w 1071056"/>
                <a:gd name="connsiteY3" fmla="*/ 547911 h 547911"/>
                <a:gd name="connsiteX4" fmla="*/ 0 w 1071056"/>
                <a:gd name="connsiteY4" fmla="*/ 547911 h 547911"/>
                <a:gd name="connsiteX0" fmla="*/ 0 w 1071056"/>
                <a:gd name="connsiteY0" fmla="*/ 557639 h 557639"/>
                <a:gd name="connsiteX1" fmla="*/ 438538 w 1071056"/>
                <a:gd name="connsiteY1" fmla="*/ 0 h 557639"/>
                <a:gd name="connsiteX2" fmla="*/ 934078 w 1071056"/>
                <a:gd name="connsiteY2" fmla="*/ 9728 h 557639"/>
                <a:gd name="connsiteX3" fmla="*/ 1071056 w 1071056"/>
                <a:gd name="connsiteY3" fmla="*/ 557639 h 557639"/>
                <a:gd name="connsiteX4" fmla="*/ 0 w 1071056"/>
                <a:gd name="connsiteY4" fmla="*/ 557639 h 557639"/>
                <a:gd name="connsiteX0" fmla="*/ 0 w 1071056"/>
                <a:gd name="connsiteY0" fmla="*/ 557639 h 557639"/>
                <a:gd name="connsiteX1" fmla="*/ 438538 w 1071056"/>
                <a:gd name="connsiteY1" fmla="*/ 0 h 557639"/>
                <a:gd name="connsiteX2" fmla="*/ 788166 w 1071056"/>
                <a:gd name="connsiteY2" fmla="*/ 19455 h 557639"/>
                <a:gd name="connsiteX3" fmla="*/ 1071056 w 1071056"/>
                <a:gd name="connsiteY3" fmla="*/ 557639 h 557639"/>
                <a:gd name="connsiteX4" fmla="*/ 0 w 1071056"/>
                <a:gd name="connsiteY4" fmla="*/ 557639 h 557639"/>
                <a:gd name="connsiteX0" fmla="*/ 0 w 1071056"/>
                <a:gd name="connsiteY0" fmla="*/ 538184 h 538184"/>
                <a:gd name="connsiteX1" fmla="*/ 350992 w 1071056"/>
                <a:gd name="connsiteY1" fmla="*/ 9728 h 538184"/>
                <a:gd name="connsiteX2" fmla="*/ 788166 w 1071056"/>
                <a:gd name="connsiteY2" fmla="*/ 0 h 538184"/>
                <a:gd name="connsiteX3" fmla="*/ 1071056 w 1071056"/>
                <a:gd name="connsiteY3" fmla="*/ 538184 h 538184"/>
                <a:gd name="connsiteX4" fmla="*/ 0 w 1071056"/>
                <a:gd name="connsiteY4" fmla="*/ 538184 h 538184"/>
                <a:gd name="connsiteX0" fmla="*/ 0 w 1071056"/>
                <a:gd name="connsiteY0" fmla="*/ 538184 h 538184"/>
                <a:gd name="connsiteX1" fmla="*/ 350992 w 1071056"/>
                <a:gd name="connsiteY1" fmla="*/ 9728 h 538184"/>
                <a:gd name="connsiteX2" fmla="*/ 739528 w 1071056"/>
                <a:gd name="connsiteY2" fmla="*/ 0 h 538184"/>
                <a:gd name="connsiteX3" fmla="*/ 1071056 w 1071056"/>
                <a:gd name="connsiteY3" fmla="*/ 538184 h 538184"/>
                <a:gd name="connsiteX4" fmla="*/ 0 w 1071056"/>
                <a:gd name="connsiteY4" fmla="*/ 538184 h 538184"/>
                <a:gd name="connsiteX0" fmla="*/ 0 w 961063"/>
                <a:gd name="connsiteY0" fmla="*/ 538184 h 540300"/>
                <a:gd name="connsiteX1" fmla="*/ 350992 w 961063"/>
                <a:gd name="connsiteY1" fmla="*/ 9728 h 540300"/>
                <a:gd name="connsiteX2" fmla="*/ 739528 w 961063"/>
                <a:gd name="connsiteY2" fmla="*/ 0 h 540300"/>
                <a:gd name="connsiteX3" fmla="*/ 961063 w 961063"/>
                <a:gd name="connsiteY3" fmla="*/ 540300 h 540300"/>
                <a:gd name="connsiteX4" fmla="*/ 0 w 961063"/>
                <a:gd name="connsiteY4" fmla="*/ 538184 h 540300"/>
                <a:gd name="connsiteX0" fmla="*/ 0 w 853034"/>
                <a:gd name="connsiteY0" fmla="*/ 533952 h 540300"/>
                <a:gd name="connsiteX1" fmla="*/ 242963 w 853034"/>
                <a:gd name="connsiteY1" fmla="*/ 9728 h 540300"/>
                <a:gd name="connsiteX2" fmla="*/ 631499 w 853034"/>
                <a:gd name="connsiteY2" fmla="*/ 0 h 540300"/>
                <a:gd name="connsiteX3" fmla="*/ 853034 w 853034"/>
                <a:gd name="connsiteY3" fmla="*/ 540300 h 540300"/>
                <a:gd name="connsiteX4" fmla="*/ 0 w 853034"/>
                <a:gd name="connsiteY4" fmla="*/ 533952 h 540300"/>
                <a:gd name="connsiteX0" fmla="*/ 0 w 847733"/>
                <a:gd name="connsiteY0" fmla="*/ 541566 h 541566"/>
                <a:gd name="connsiteX1" fmla="*/ 237662 w 847733"/>
                <a:gd name="connsiteY1" fmla="*/ 9728 h 541566"/>
                <a:gd name="connsiteX2" fmla="*/ 626198 w 847733"/>
                <a:gd name="connsiteY2" fmla="*/ 0 h 541566"/>
                <a:gd name="connsiteX3" fmla="*/ 847733 w 847733"/>
                <a:gd name="connsiteY3" fmla="*/ 540300 h 541566"/>
                <a:gd name="connsiteX4" fmla="*/ 0 w 847733"/>
                <a:gd name="connsiteY4" fmla="*/ 541566 h 541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733" h="541566">
                  <a:moveTo>
                    <a:pt x="0" y="541566"/>
                  </a:moveTo>
                  <a:lnTo>
                    <a:pt x="237662" y="9728"/>
                  </a:lnTo>
                  <a:lnTo>
                    <a:pt x="626198" y="0"/>
                  </a:lnTo>
                  <a:lnTo>
                    <a:pt x="847733" y="540300"/>
                  </a:lnTo>
                  <a:lnTo>
                    <a:pt x="0" y="54156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Too Broad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62887D5-DA16-4FB2-5777-C5F56116DBEC}"/>
                </a:ext>
              </a:extLst>
            </p:cNvPr>
            <p:cNvSpPr>
              <a:spLocks/>
            </p:cNvSpPr>
            <p:nvPr/>
          </p:nvSpPr>
          <p:spPr>
            <a:xfrm>
              <a:off x="10010762" y="4358259"/>
              <a:ext cx="988235" cy="59709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Just Right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265394A-14E1-2DB2-5CB4-47B23C6967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08219" y="3955383"/>
              <a:ext cx="0" cy="1350271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3A62CBC-B889-6C11-5A94-14A7A01F50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08316" y="3955383"/>
              <a:ext cx="0" cy="1350271"/>
            </a:xfrm>
            <a:prstGeom prst="line">
              <a:avLst/>
            </a:prstGeom>
            <a:ln w="28575">
              <a:solidFill>
                <a:schemeClr val="tx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823A35AC-9749-A68D-2080-AD2069D1906C}"/>
              </a:ext>
            </a:extLst>
          </p:cNvPr>
          <p:cNvSpPr>
            <a:spLocks/>
          </p:cNvSpPr>
          <p:nvPr/>
        </p:nvSpPr>
        <p:spPr>
          <a:xfrm>
            <a:off x="9639159" y="344980"/>
            <a:ext cx="312235" cy="312235"/>
          </a:xfrm>
          <a:prstGeom prst="star5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Calibri" panose="020F0502020204030204"/>
              </a:defRPr>
            </a:lvl9pPr>
          </a:lstStyle>
          <a:p>
            <a:pPr algn="ctr"/>
            <a:endParaRPr lang="en-GB"/>
          </a:p>
        </p:txBody>
      </p:sp>
      <p:sp>
        <p:nvSpPr>
          <p:cNvPr id="44" name="TextBox 2">
            <a:extLst>
              <a:ext uri="{FF2B5EF4-FFF2-40B4-BE49-F238E27FC236}">
                <a16:creationId xmlns:a16="http://schemas.microsoft.com/office/drawing/2014/main" id="{3D25959D-62EC-99BA-F194-379397AC3E1A}"/>
              </a:ext>
            </a:extLst>
          </p:cNvPr>
          <p:cNvSpPr txBox="1">
            <a:spLocks/>
          </p:cNvSpPr>
          <p:nvPr/>
        </p:nvSpPr>
        <p:spPr>
          <a:xfrm>
            <a:off x="10275559" y="422688"/>
            <a:ext cx="1034125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rgbClr val="092869"/>
                </a:solidFill>
                <a:latin typeface="Calibri" panose="020F0502020204030204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92869"/>
                </a:solidFill>
                <a:latin typeface="Calibri" panose="020F0502020204030204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92869"/>
                </a:solidFill>
                <a:latin typeface="Calibri" panose="020F0502020204030204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92869"/>
                </a:solidFill>
                <a:latin typeface="Calibri" panose="020F0502020204030204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92869"/>
                </a:solidFill>
                <a:latin typeface="Calibri" panose="020F0502020204030204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92869"/>
                </a:solidFill>
                <a:latin typeface="Calibri" panose="020F0502020204030204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92869"/>
                </a:solidFill>
                <a:latin typeface="Calibri" panose="020F0502020204030204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92869"/>
                </a:solidFill>
                <a:latin typeface="Calibri" panose="020F0502020204030204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92869"/>
                </a:solidFill>
                <a:latin typeface="Calibri" panose="020F0502020204030204"/>
              </a:defRPr>
            </a:lvl9pPr>
          </a:lstStyle>
          <a:p>
            <a:r>
              <a:rPr lang="en-GB" sz="900" dirty="0">
                <a:solidFill>
                  <a:srgbClr val="292929"/>
                </a:solidFill>
                <a:latin typeface="+mn-lt"/>
                <a:cs typeface="Calibri"/>
              </a:rPr>
              <a:t>Drag Star to Map</a:t>
            </a:r>
          </a:p>
        </p:txBody>
      </p:sp>
      <p:pic>
        <p:nvPicPr>
          <p:cNvPr id="45" name="Graphic 3" descr="Back outline">
            <a:extLst>
              <a:ext uri="{FF2B5EF4-FFF2-40B4-BE49-F238E27FC236}">
                <a16:creationId xmlns:a16="http://schemas.microsoft.com/office/drawing/2014/main" id="{055D7ECE-63F9-21DE-0AC1-7ACFA80DF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071201">
            <a:off x="10009546" y="138513"/>
            <a:ext cx="466212" cy="466212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B79D87D3-86E6-3A6A-3094-4391B793E5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35999" y="972000"/>
            <a:ext cx="3060000" cy="252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solidFill>
                  <a:schemeClr val="bg1"/>
                </a:solidFill>
                <a:latin typeface="+mj-lt"/>
              </a:rPr>
              <a:t>Project Vision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C1FD6D3-0DCF-8122-0226-31AC83EDB9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35999" y="1224000"/>
            <a:ext cx="3060000" cy="2304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en-GB" sz="1100">
                <a:solidFill>
                  <a:srgbClr val="292929"/>
                </a:solidFill>
                <a:ea typeface="+mn-lt"/>
                <a:cs typeface="+mn-lt"/>
              </a:rPr>
              <a:t>Insert text </a:t>
            </a:r>
          </a:p>
          <a:p>
            <a:endParaRPr lang="en-GB" sz="110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BF496C8-0578-F6B1-BDA2-53AF2F9DF4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035999" y="5580000"/>
            <a:ext cx="3060000" cy="252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latin typeface="+mj-lt"/>
              </a:rPr>
              <a:t>Project Type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2422DE0-842A-9657-D6AD-29DF0D0D2E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252000" y="5923762"/>
            <a:ext cx="720000" cy="720000"/>
          </a:xfrm>
          <a:prstGeom prst="ellipse">
            <a:avLst/>
          </a:prstGeom>
          <a:solidFill>
            <a:schemeClr val="accent1">
              <a:lumMod val="40000"/>
              <a:lumOff val="60000"/>
              <a:alpha val="10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dirty="0">
                <a:solidFill>
                  <a:srgbClr val="4D4D4D"/>
                </a:solidFill>
              </a:rPr>
              <a:t>Handover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556A684-EA97-A29A-0B95-C36A20E103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9144" y="4536000"/>
            <a:ext cx="3492000" cy="252000"/>
          </a:xfrm>
          <a:prstGeom prst="rect">
            <a:avLst/>
          </a:prstGeom>
          <a:solidFill>
            <a:schemeClr val="accent2">
              <a:alpha val="8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latin typeface="+mj-lt"/>
              </a:rPr>
              <a:t>Points of View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994F0D5-3FF4-241E-EF0E-B25FF587CF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0000" y="4788000"/>
            <a:ext cx="3492000" cy="1944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n-GB" sz="1100">
              <a:solidFill>
                <a:schemeClr val="tx2"/>
              </a:solidFill>
              <a:latin typeface="Arial Nova" panose="020B0504020202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917F934-C86F-9682-6526-F8ACBA733C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7069" y="6106366"/>
            <a:ext cx="3240000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solidFill>
                  <a:srgbClr val="292929"/>
                </a:solidFill>
                <a:ea typeface="+mn-lt"/>
                <a:cs typeface="+mn-lt"/>
              </a:rPr>
              <a:t>Insert text </a:t>
            </a:r>
          </a:p>
          <a:p>
            <a:endParaRPr lang="en-GB" sz="110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C0FFA37-6313-8504-3C37-3C2D84CE7B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7069" y="5505730"/>
            <a:ext cx="3240000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solidFill>
                  <a:srgbClr val="292929"/>
                </a:solidFill>
                <a:ea typeface="+mn-lt"/>
                <a:cs typeface="+mn-lt"/>
              </a:rPr>
              <a:t>Insert text </a:t>
            </a:r>
          </a:p>
          <a:p>
            <a:endParaRPr lang="en-GB" sz="110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4231B75-79E0-1030-2FCA-163044B30E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68000" y="4966653"/>
            <a:ext cx="3060000" cy="25200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b="1" dirty="0">
                <a:solidFill>
                  <a:schemeClr val="bg1"/>
                </a:solidFill>
                <a:latin typeface="+mj-lt"/>
              </a:rPr>
              <a:t>‘How Might We’ Questions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47A8089-AFE1-8C9D-F5B7-31EEEA5979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68000" y="5220000"/>
            <a:ext cx="3060000" cy="15120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100" dirty="0">
                <a:solidFill>
                  <a:srgbClr val="292929"/>
                </a:solidFill>
              </a:rPr>
              <a:t>Insert text</a:t>
            </a:r>
          </a:p>
          <a:p>
            <a:pPr algn="ctr"/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879553E-1DEF-235E-A18A-F0ABC57E8A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10000" y="1503312"/>
            <a:ext cx="720000" cy="720000"/>
          </a:xfrm>
          <a:prstGeom prst="ellipse">
            <a:avLst/>
          </a:prstGeom>
          <a:solidFill>
            <a:schemeClr val="tx1">
              <a:lumMod val="20000"/>
              <a:lumOff val="80000"/>
              <a:alpha val="40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cs typeface="Calibri"/>
              </a:rPr>
              <a:t>Insert service user image</a:t>
            </a:r>
            <a:endParaRPr lang="en-GB" sz="9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cs typeface="Calibri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A9D841-B4C3-7172-D0DB-CD611FA240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60000" y="2280376"/>
            <a:ext cx="1620000" cy="22748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dirty="0">
                <a:solidFill>
                  <a:srgbClr val="292929"/>
                </a:solidFill>
              </a:rPr>
              <a:t>Persona name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401BA24-2577-8FA6-737D-354DAC947D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10000" y="2657930"/>
            <a:ext cx="720000" cy="720000"/>
          </a:xfrm>
          <a:prstGeom prst="ellipse">
            <a:avLst/>
          </a:prstGeom>
          <a:solidFill>
            <a:schemeClr val="tx1">
              <a:lumMod val="20000"/>
              <a:lumOff val="80000"/>
              <a:alpha val="40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Insert service user image</a:t>
            </a:r>
            <a:endParaRPr lang="en-GB" sz="9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C7F6134-E2D0-7B90-2F7E-E332E12F52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60000" y="3435182"/>
            <a:ext cx="1620000" cy="22748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dirty="0">
                <a:solidFill>
                  <a:srgbClr val="292929"/>
                </a:solidFill>
              </a:rPr>
              <a:t>Persona name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4D0615-E5F2-92A7-690E-487E0724B4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10000" y="3816000"/>
            <a:ext cx="725010" cy="725010"/>
          </a:xfrm>
          <a:prstGeom prst="ellipse">
            <a:avLst/>
          </a:prstGeom>
          <a:solidFill>
            <a:schemeClr val="tx1">
              <a:lumMod val="20000"/>
              <a:lumOff val="80000"/>
              <a:alpha val="40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cs typeface="Arial"/>
              </a:rPr>
              <a:t>Insert service user image</a:t>
            </a:r>
            <a:endParaRPr lang="en-GB" sz="9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cs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FF6AB4C-16BF-85BE-E130-D8DD3ACCC1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60000" y="4587182"/>
            <a:ext cx="1620000" cy="22748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dirty="0">
                <a:solidFill>
                  <a:srgbClr val="292929"/>
                </a:solidFill>
                <a:cs typeface="Arial"/>
              </a:rPr>
              <a:t>Persona name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46A4FDA-9F96-975D-F8CA-FDE6DD9D2E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924000" y="5436000"/>
            <a:ext cx="720000" cy="720000"/>
          </a:xfrm>
          <a:prstGeom prst="ellipse">
            <a:avLst/>
          </a:prstGeom>
          <a:solidFill>
            <a:schemeClr val="tx1">
              <a:lumMod val="20000"/>
              <a:lumOff val="80000"/>
              <a:alpha val="40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Insert service user image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829D992-2E3F-5E8C-D18C-B85F1E04DE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65792" y="6228000"/>
            <a:ext cx="828000" cy="27699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dirty="0">
                <a:solidFill>
                  <a:srgbClr val="292929"/>
                </a:solidFill>
              </a:rPr>
              <a:t>Stakeholder name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AE2691-D34D-09B4-797E-185EDA1418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96000" y="5436000"/>
            <a:ext cx="720000" cy="720000"/>
          </a:xfrm>
          <a:prstGeom prst="ellipse">
            <a:avLst/>
          </a:prstGeom>
          <a:solidFill>
            <a:schemeClr val="tx1">
              <a:lumMod val="20000"/>
              <a:lumOff val="80000"/>
              <a:alpha val="40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</a:rPr>
              <a:t>Insert service user image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33353A3-39E3-D914-2E12-D443298C2F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39200" y="6228000"/>
            <a:ext cx="828000" cy="27699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00" dirty="0">
                <a:solidFill>
                  <a:srgbClr val="292929"/>
                </a:solidFill>
              </a:rPr>
              <a:t>Stakeholder name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C1C6B77-6258-725F-9779-BB1B2762E3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5632" y="4897758"/>
            <a:ext cx="3240000" cy="504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alpha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>
                <a:solidFill>
                  <a:srgbClr val="292929"/>
                </a:solidFill>
                <a:ea typeface="+mn-lt"/>
                <a:cs typeface="+mn-lt"/>
              </a:rPr>
              <a:t>Insert text </a:t>
            </a:r>
          </a:p>
          <a:p>
            <a:endParaRPr lang="en-GB" sz="110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0FF85E68-8315-9950-7D10-F78AC1C61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Problem Framer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3D4FE0-17ED-3749-3630-B2B3FE7F95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noProof="0" dirty="0">
                <a:latin typeface="+mj-lt"/>
              </a:rPr>
              <a:t>Insert research question</a:t>
            </a:r>
          </a:p>
        </p:txBody>
      </p:sp>
      <p:pic>
        <p:nvPicPr>
          <p:cNvPr id="2" name="Picture 1" descr="A blue and white circle with a blue and white circle with a blue and white circle with a black background&#10;&#10;Description automatically generated">
            <a:extLst>
              <a:ext uri="{FF2B5EF4-FFF2-40B4-BE49-F238E27FC236}">
                <a16:creationId xmlns:a16="http://schemas.microsoft.com/office/drawing/2014/main" id="{65A23935-0E5F-31EE-A160-01DADD27FA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26000"/>
            <a:ext cx="540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82231"/>
      </p:ext>
    </p:extLst>
  </p:cSld>
  <p:clrMapOvr>
    <a:masterClrMapping/>
  </p:clrMapOvr>
</p:sld>
</file>

<file path=ppt/theme/theme1.xml><?xml version="1.0" encoding="utf-8"?>
<a:theme xmlns:a="http://schemas.openxmlformats.org/drawingml/2006/main" name="Service Transformation Group_Office Theme v3">
  <a:themeElements>
    <a:clrScheme name="STT Theme Colours May 2024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625FAA"/>
      </a:accent1>
      <a:accent2>
        <a:srgbClr val="004785"/>
      </a:accent2>
      <a:accent3>
        <a:srgbClr val="0096DC"/>
      </a:accent3>
      <a:accent4>
        <a:srgbClr val="A1002F"/>
      </a:accent4>
      <a:accent5>
        <a:srgbClr val="00A15F"/>
      </a:accent5>
      <a:accent6>
        <a:srgbClr val="FFCC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rvice Transformation Group_Office Theme v3" id="{F45988BB-CBE2-4FF1-9E98-EF2F0FB4ADEF}" vid="{5AD27DFA-435E-4911-AD70-F8CB374703C9}"/>
    </a:ext>
  </a:extLst>
</a:theme>
</file>

<file path=ppt/theme/theme2.xml><?xml version="1.0" encoding="utf-8"?>
<a:theme xmlns:a="http://schemas.openxmlformats.org/drawingml/2006/main" name="1_Service Transformation Group_Office Theme">
  <a:themeElements>
    <a:clrScheme name="STT Theme Colours May 2024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625FAA"/>
      </a:accent1>
      <a:accent2>
        <a:srgbClr val="004785"/>
      </a:accent2>
      <a:accent3>
        <a:srgbClr val="0096DC"/>
      </a:accent3>
      <a:accent4>
        <a:srgbClr val="A1002F"/>
      </a:accent4>
      <a:accent5>
        <a:srgbClr val="00A15F"/>
      </a:accent5>
      <a:accent6>
        <a:srgbClr val="FFCC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40FD33C-C6CD-4137-AC44-053FCDD45AF2}" vid="{2B36BD8D-23EE-476A-938A-EEF9B1A7CB67}"/>
    </a:ext>
  </a:extLst>
</a:theme>
</file>

<file path=ppt/theme/theme3.xml><?xml version="1.0" encoding="utf-8"?>
<a:theme xmlns:a="http://schemas.openxmlformats.org/drawingml/2006/main" name="3_NHS NSS 2016 PPW Template _">
  <a:themeElements>
    <a:clrScheme name="STT Theme Colours May 2024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625FAA"/>
      </a:accent1>
      <a:accent2>
        <a:srgbClr val="004785"/>
      </a:accent2>
      <a:accent3>
        <a:srgbClr val="0096DC"/>
      </a:accent3>
      <a:accent4>
        <a:srgbClr val="A1002F"/>
      </a:accent4>
      <a:accent5>
        <a:srgbClr val="00A15F"/>
      </a:accent5>
      <a:accent6>
        <a:srgbClr val="FFCC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40FD33C-C6CD-4137-AC44-053FCDD45AF2}" vid="{35D3D846-A3C5-47C9-8B40-3489071BB78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D3622AF67A854BB979A58995C5B859" ma:contentTypeVersion="16" ma:contentTypeDescription="Create a new document." ma:contentTypeScope="" ma:versionID="aa5f61507b2b5b8b27e20a082fc8a735">
  <xsd:schema xmlns:xsd="http://www.w3.org/2001/XMLSchema" xmlns:xs="http://www.w3.org/2001/XMLSchema" xmlns:p="http://schemas.microsoft.com/office/2006/metadata/properties" xmlns:ns2="d5f42497-7b5a-4734-bd1f-86e7d940ccee" xmlns:ns3="a1a82c4e-cdaf-4546-aa96-287e18fc4c08" targetNamespace="http://schemas.microsoft.com/office/2006/metadata/properties" ma:root="true" ma:fieldsID="7f9fc897ce5af72b821e043cc84a1761" ns2:_="" ns3:_="">
    <xsd:import namespace="d5f42497-7b5a-4734-bd1f-86e7d940ccee"/>
    <xsd:import namespace="a1a82c4e-cdaf-4546-aa96-287e18fc4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I_x0020_would_x0020_like_x0020_to_x002e__x002e__x002e_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42497-7b5a-4734-bd1f-86e7d940cc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I_x0020_would_x0020_like_x0020_to_x002e__x002e__x002e_" ma:index="14" nillable="true" ma:displayName="I would like to..." ma:format="Dropdown" ma:internalName="I_x0020_would_x0020_like_x0020_to_x002e__x002e__x002e_">
      <xsd:simpleType>
        <xsd:restriction base="dms:Choice">
          <xsd:enumeration value="Ensure stakeholders embrace the necessary mindset  for successful organisational change"/>
          <xsd:enumeration value="Develop empathy with users"/>
          <xsd:enumeration value="Synthesise data into actionable organisational change"/>
          <xsd:enumeration value="Get a comprehensive overview of the service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16ac32b6-d060-42fb-93c0-6c46742e1a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82c4e-cdaf-4546-aa96-287e18fc4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66491da-ed3c-4495-8ad2-28a01c1b8e83}" ma:internalName="TaxCatchAll" ma:showField="CatchAllData" ma:web="a1a82c4e-cdaf-4546-aa96-287e18fc4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_x0020_would_x0020_like_x0020_to_x002e__x002e__x002e_ xmlns="d5f42497-7b5a-4734-bd1f-86e7d940ccee">Synthesise data into actionable organisational change</I_x0020_would_x0020_like_x0020_to_x002e__x002e__x002e_>
    <TaxCatchAll xmlns="a1a82c4e-cdaf-4546-aa96-287e18fc4c08" xsi:nil="true"/>
    <lcf76f155ced4ddcb4097134ff3c332f xmlns="d5f42497-7b5a-4734-bd1f-86e7d940cce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3169FA-9008-4521-9AC4-B56647998A1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1CF3FF-C72E-476B-BC41-A5811172DE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f42497-7b5a-4734-bd1f-86e7d940ccee"/>
    <ds:schemaRef ds:uri="a1a82c4e-cdaf-4546-aa96-287e18fc4c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2577B5-9FBB-4C07-B411-DCCBD9876E2D}">
  <ds:schemaRefs>
    <ds:schemaRef ds:uri="d5f42497-7b5a-4734-bd1f-86e7d940ccee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a1a82c4e-cdaf-4546-aa96-287e18fc4c08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b4199b9c-a89e-442f-9799-431511f14748}" enabled="1" method="Privileged" siteId="{10efe0bd-a030-4bca-809c-b5e6745e499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Problem_Framer_ Template</Template>
  <TotalTime>1</TotalTime>
  <Words>105</Words>
  <Application>Microsoft Office PowerPoint</Application>
  <PresentationFormat>Widescreen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Aptos Light</vt:lpstr>
      <vt:lpstr>Arial</vt:lpstr>
      <vt:lpstr>Arial Nova</vt:lpstr>
      <vt:lpstr>Calibri</vt:lpstr>
      <vt:lpstr>Calibri Light</vt:lpstr>
      <vt:lpstr>Century Gothic</vt:lpstr>
      <vt:lpstr>Courier New</vt:lpstr>
      <vt:lpstr>Helvetica</vt:lpstr>
      <vt:lpstr>Wingdings</vt:lpstr>
      <vt:lpstr>Service Transformation Group_Office Theme v3</vt:lpstr>
      <vt:lpstr>1_Service Transformation Group_Office Theme</vt:lpstr>
      <vt:lpstr>3_NHS NSS 2016 PPW Template _</vt:lpstr>
      <vt:lpstr>Problem Framer</vt:lpstr>
    </vt:vector>
  </TitlesOfParts>
  <Company>Healthcare Improvement Scotland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Chamithri Greru (NHS Healthcare Improvement Scotland)</dc:creator>
  <cp:lastModifiedBy>Chamithri Greru (NHS Healthcare Improvement Scotland)</cp:lastModifiedBy>
  <cp:revision>1</cp:revision>
  <dcterms:created xsi:type="dcterms:W3CDTF">2025-04-30T08:35:02Z</dcterms:created>
  <dcterms:modified xsi:type="dcterms:W3CDTF">2025-04-30T08:36:59Z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0x0101000BD3622AF67A854BB979A58995C5B859</vt:lpwstr>
  </property>
  <property fmtid="{D5CDD505-2E9C-101B-9397-08002B2CF9AE}" pid="3" name="MediaServiceImageTags">
    <vt:lpwstr/>
  </property>
  <property fmtid="{D5CDD505-2E9C-101B-9397-08002B2CF9AE}" pid="4" name="UR Document Type">
    <vt:lpwstr>Discussion Guide</vt:lpwstr>
  </property>
  <property fmtid="{D5CDD505-2E9C-101B-9397-08002B2CF9AE}" pid="5" name="UR Document Status">
    <vt:lpwstr>Not Classified</vt:lpwstr>
  </property>
  <property fmtid="{D5CDD505-2E9C-101B-9397-08002B2CF9AE}" pid="6" name="Iwouldliketo">
    <vt:lpwstr>;#Synthesise data into actionable organisational change;#</vt:lpwstr>
  </property>
</Properties>
</file>